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09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副標題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TW" altLang="en-US" smtClean="0"/>
              <a:t>按一下以編輯母片副標題樣式</a:t>
            </a:r>
            <a:endParaRPr kumimoji="0" lang="en-US"/>
          </a:p>
        </p:txBody>
      </p:sp>
      <p:sp>
        <p:nvSpPr>
          <p:cNvPr id="28" name="標題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cxnSp>
        <p:nvCxnSpPr>
          <p:cNvPr id="8" name="直線接點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接點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橢圓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日期版面配置區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856E0-B390-479C-884A-601E80D230FB}" type="datetimeFigureOut">
              <a:rPr lang="zh-TW" altLang="en-US" smtClean="0"/>
              <a:pPr/>
              <a:t>2012/5/23</a:t>
            </a:fld>
            <a:endParaRPr lang="zh-TW" altLang="en-US"/>
          </a:p>
        </p:txBody>
      </p:sp>
      <p:sp>
        <p:nvSpPr>
          <p:cNvPr id="16" name="投影片編號版面配置區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B6211C4-6099-451D-B384-9B29C2B98F3E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17" name="頁尾版面配置區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內容版面配置區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14" name="日期版面配置區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FCD856E0-B390-479C-884A-601E80D230FB}" type="datetimeFigureOut">
              <a:rPr lang="zh-TW" altLang="en-US" smtClean="0"/>
              <a:pPr/>
              <a:t>2012/5/23</a:t>
            </a:fld>
            <a:endParaRPr lang="zh-TW" altLang="en-US"/>
          </a:p>
        </p:txBody>
      </p:sp>
      <p:sp>
        <p:nvSpPr>
          <p:cNvPr id="15" name="投影片編號版面配置區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CB6211C4-6099-451D-B384-9B29C2B98F3E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16" name="頁尾版面配置區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7" name="標題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856E0-B390-479C-884A-601E80D230FB}" type="datetimeFigureOut">
              <a:rPr lang="zh-TW" altLang="en-US" smtClean="0"/>
              <a:pPr/>
              <a:t>2012/5/23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211C4-6099-451D-B384-9B29C2B98F3E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cxnSp>
        <p:nvCxnSpPr>
          <p:cNvPr id="7" name="直線接點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856E0-B390-479C-884A-601E80D230FB}" type="datetimeFigureOut">
              <a:rPr lang="zh-TW" altLang="en-US" smtClean="0"/>
              <a:pPr/>
              <a:t>2012/5/23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211C4-6099-451D-B384-9B29C2B98F3E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11" name="內容版面配置區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13" name="內容版面配置區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211C4-6099-451D-B384-9B29C2B98F3E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856E0-B390-479C-884A-601E80D230FB}" type="datetimeFigureOut">
              <a:rPr lang="zh-TW" altLang="en-US" smtClean="0"/>
              <a:pPr/>
              <a:t>2012/5/23</a:t>
            </a:fld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32" name="內容版面配置區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34" name="內容版面配置區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12" name="文字版面配置區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cxnSp>
        <p:nvCxnSpPr>
          <p:cNvPr id="10" name="直線接點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接點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856E0-B390-479C-884A-601E80D230FB}" type="datetimeFigureOut">
              <a:rPr lang="zh-TW" altLang="en-US" smtClean="0"/>
              <a:pPr/>
              <a:t>2012/5/23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211C4-6099-451D-B384-9B29C2B98F3E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856E0-B390-479C-884A-601E80D230FB}" type="datetimeFigureOut">
              <a:rPr lang="zh-TW" altLang="en-US" smtClean="0"/>
              <a:pPr/>
              <a:t>2012/5/23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211C4-6099-451D-B384-9B29C2B98F3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內容版面配置區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31" name="標題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8" name="日期版面配置區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FCD856E0-B390-479C-884A-601E80D230FB}" type="datetimeFigureOut">
              <a:rPr lang="zh-TW" altLang="en-US" smtClean="0"/>
              <a:pPr/>
              <a:t>2012/5/23</a:t>
            </a:fld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B6211C4-6099-451D-B384-9B29C2B98F3E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10" name="頁尾版面配置區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zh-TW" altLang="en-US" smtClean="0"/>
              <a:t>按一下圖示以新增圖片</a:t>
            </a:r>
            <a:endParaRPr kumimoji="0"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8" name="日期版面配置區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856E0-B390-479C-884A-601E80D230FB}" type="datetimeFigureOut">
              <a:rPr lang="zh-TW" altLang="en-US" smtClean="0"/>
              <a:pPr/>
              <a:t>2012/5/23</a:t>
            </a:fld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B6211C4-6099-451D-B384-9B29C2B98F3E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10" name="頁尾版面配置區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856E0-B390-479C-884A-601E80D230FB}" type="datetimeFigureOut">
              <a:rPr lang="zh-TW" altLang="en-US" smtClean="0"/>
              <a:pPr/>
              <a:t>2012/5/23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211C4-6099-451D-B384-9B29C2B98F3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856E0-B390-479C-884A-601E80D230FB}" type="datetimeFigureOut">
              <a:rPr lang="zh-TW" altLang="en-US" smtClean="0"/>
              <a:pPr/>
              <a:t>2012/5/23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211C4-6099-451D-B384-9B29C2B98F3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字版面配置區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  <a:p>
            <a:pPr lvl="1" eaLnBrk="1" latinLnBrk="0" hangingPunct="1"/>
            <a:r>
              <a:rPr kumimoji="0" lang="zh-TW" altLang="en-US" smtClean="0"/>
              <a:t>第二層</a:t>
            </a:r>
          </a:p>
          <a:p>
            <a:pPr lvl="2" eaLnBrk="1" latinLnBrk="0" hangingPunct="1"/>
            <a:r>
              <a:rPr kumimoji="0" lang="zh-TW" altLang="en-US" smtClean="0"/>
              <a:t>第三層</a:t>
            </a:r>
          </a:p>
          <a:p>
            <a:pPr lvl="3" eaLnBrk="1" latinLnBrk="0" hangingPunct="1"/>
            <a:r>
              <a:rPr kumimoji="0" lang="zh-TW" altLang="en-US" smtClean="0"/>
              <a:t>第四層</a:t>
            </a:r>
          </a:p>
          <a:p>
            <a:pPr lvl="4" eaLnBrk="1" latinLnBrk="0" hangingPunct="1"/>
            <a:r>
              <a:rPr kumimoji="0" lang="zh-TW" altLang="en-US" smtClean="0"/>
              <a:t>第五層</a:t>
            </a:r>
            <a:endParaRPr kumimoji="0" lang="en-US"/>
          </a:p>
        </p:txBody>
      </p:sp>
      <p:sp>
        <p:nvSpPr>
          <p:cNvPr id="24" name="日期版面配置區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FCD856E0-B390-479C-884A-601E80D230FB}" type="datetimeFigureOut">
              <a:rPr lang="zh-TW" altLang="en-US" smtClean="0"/>
              <a:pPr/>
              <a:t>2012/5/23</a:t>
            </a:fld>
            <a:endParaRPr lang="zh-TW" altLang="en-US"/>
          </a:p>
        </p:txBody>
      </p:sp>
      <p:sp>
        <p:nvSpPr>
          <p:cNvPr id="10" name="頁尾版面配置區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22" name="投影片編號版面配置區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CB6211C4-6099-451D-B384-9B29C2B98F3E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5" name="標題版面配置區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program-lover.blogspot.com/2008/05/part-4.htm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TW" altLang="en-US" dirty="0"/>
              <a:t>大數除法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大數</a:t>
            </a:r>
            <a:r>
              <a:rPr lang="en-US" altLang="zh-TW" dirty="0" smtClean="0"/>
              <a:t>A</a:t>
            </a:r>
            <a:r>
              <a:rPr lang="zh-TW" altLang="en-US" dirty="0"/>
              <a:t>除</a:t>
            </a:r>
            <a:r>
              <a:rPr lang="zh-TW" altLang="en-US" dirty="0" smtClean="0"/>
              <a:t>以大數</a:t>
            </a:r>
            <a:r>
              <a:rPr lang="en-US" altLang="zh-TW" dirty="0" smtClean="0"/>
              <a:t>B(</a:t>
            </a:r>
            <a:r>
              <a:rPr lang="zh-TW" altLang="en-US" dirty="0" smtClean="0"/>
              <a:t>先以</a:t>
            </a:r>
            <a:r>
              <a:rPr lang="en-US" altLang="zh-TW" dirty="0" smtClean="0"/>
              <a:t>100</a:t>
            </a:r>
            <a:r>
              <a:rPr lang="zh-TW" altLang="en-US" dirty="0" smtClean="0"/>
              <a:t>位數以內來做，不用指標呵</a:t>
            </a:r>
            <a:r>
              <a:rPr lang="en-US" altLang="zh-TW" dirty="0" smtClean="0"/>
              <a:t>):</a:t>
            </a:r>
            <a:br>
              <a:rPr lang="en-US" altLang="zh-TW" dirty="0" smtClean="0"/>
            </a:br>
            <a:r>
              <a:rPr lang="en-US" altLang="zh-TW" dirty="0" smtClean="0"/>
              <a:t>1.</a:t>
            </a:r>
            <a:r>
              <a:rPr lang="zh-TW" altLang="en-US" dirty="0" smtClean="0"/>
              <a:t>使</a:t>
            </a:r>
            <a:r>
              <a:rPr lang="en-US" altLang="zh-TW" dirty="0" smtClean="0"/>
              <a:t>A</a:t>
            </a:r>
            <a:r>
              <a:rPr lang="zh-TW" altLang="en-US" dirty="0" smtClean="0"/>
              <a:t>與</a:t>
            </a:r>
            <a:r>
              <a:rPr lang="en-US" altLang="zh-TW" dirty="0" smtClean="0"/>
              <a:t>B</a:t>
            </a:r>
            <a:r>
              <a:rPr lang="zh-TW" altLang="en-US" dirty="0" smtClean="0"/>
              <a:t>向左對齊。</a:t>
            </a:r>
            <a:r>
              <a:rPr lang="en-US" altLang="zh-TW" dirty="0" smtClean="0"/>
              <a:t>(</a:t>
            </a:r>
            <a:r>
              <a:rPr lang="zh-TW" altLang="en-US" dirty="0" smtClean="0"/>
              <a:t>在</a:t>
            </a:r>
            <a:r>
              <a:rPr lang="en-US" altLang="zh-TW" dirty="0" smtClean="0"/>
              <a:t>B</a:t>
            </a:r>
            <a:r>
              <a:rPr lang="zh-TW" altLang="en-US" dirty="0" smtClean="0"/>
              <a:t>後補</a:t>
            </a:r>
            <a:r>
              <a:rPr lang="en-US" altLang="zh-TW" dirty="0" smtClean="0"/>
              <a:t>0</a:t>
            </a:r>
            <a:r>
              <a:rPr lang="zh-TW" altLang="en-US" dirty="0" smtClean="0"/>
              <a:t>使其位數與</a:t>
            </a:r>
            <a:r>
              <a:rPr lang="en-US" altLang="zh-TW" dirty="0" smtClean="0"/>
              <a:t>A</a:t>
            </a:r>
            <a:r>
              <a:rPr lang="zh-TW" altLang="en-US" dirty="0" smtClean="0"/>
              <a:t>同</a:t>
            </a:r>
            <a:r>
              <a:rPr lang="en-US" altLang="zh-TW" dirty="0" smtClean="0"/>
              <a:t>)</a:t>
            </a:r>
          </a:p>
          <a:p>
            <a:pPr>
              <a:buNone/>
            </a:pPr>
            <a:r>
              <a:rPr lang="zh-TW" altLang="en-US" dirty="0" smtClean="0"/>
              <a:t>    </a:t>
            </a:r>
            <a:r>
              <a:rPr lang="en-US" altLang="zh-TW" dirty="0" smtClean="0"/>
              <a:t>2.</a:t>
            </a:r>
            <a:r>
              <a:rPr lang="zh-TW" altLang="en-US" dirty="0" smtClean="0"/>
              <a:t>用迴圈測出最小數</a:t>
            </a:r>
            <a:r>
              <a:rPr lang="en-US" altLang="zh-TW" dirty="0" smtClean="0"/>
              <a:t>N(&lt;=9)</a:t>
            </a:r>
            <a:r>
              <a:rPr lang="zh-TW" altLang="en-US" dirty="0" smtClean="0"/>
              <a:t>使</a:t>
            </a:r>
            <a:r>
              <a:rPr lang="en-US" altLang="zh-TW" dirty="0" smtClean="0"/>
              <a:t>(</a:t>
            </a:r>
            <a:r>
              <a:rPr lang="en-US" altLang="zh-TW" dirty="0" err="1" smtClean="0"/>
              <a:t>NxB</a:t>
            </a:r>
            <a:r>
              <a:rPr lang="en-US" altLang="zh-TW" dirty="0" smtClean="0"/>
              <a:t>)&gt;A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pPr>
              <a:buNone/>
            </a:pPr>
            <a:r>
              <a:rPr lang="zh-TW" altLang="en-US" dirty="0"/>
              <a:t> </a:t>
            </a:r>
            <a:r>
              <a:rPr lang="zh-TW" altLang="en-US" dirty="0" smtClean="0"/>
              <a:t>   </a:t>
            </a:r>
            <a:r>
              <a:rPr lang="en-US" altLang="zh-TW" dirty="0" smtClean="0"/>
              <a:t>3.</a:t>
            </a:r>
            <a:r>
              <a:rPr lang="zh-TW" altLang="en-US" dirty="0" smtClean="0"/>
              <a:t>商數即為</a:t>
            </a:r>
            <a:r>
              <a:rPr lang="en-US" altLang="zh-TW" dirty="0" smtClean="0"/>
              <a:t>(N-1)x(</a:t>
            </a:r>
            <a:r>
              <a:rPr lang="zh-TW" altLang="en-US" dirty="0" smtClean="0"/>
              <a:t>對齊時所補的</a:t>
            </a:r>
            <a:r>
              <a:rPr lang="en-US" altLang="zh-TW" dirty="0" smtClean="0"/>
              <a:t>0)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pPr>
              <a:buNone/>
            </a:pPr>
            <a:r>
              <a:rPr lang="zh-TW" altLang="en-US" dirty="0"/>
              <a:t> </a:t>
            </a:r>
            <a:r>
              <a:rPr lang="zh-TW" altLang="en-US" dirty="0" smtClean="0"/>
              <a:t>   </a:t>
            </a:r>
            <a:r>
              <a:rPr lang="en-US" altLang="zh-TW" dirty="0" smtClean="0"/>
              <a:t>4.</a:t>
            </a:r>
            <a:r>
              <a:rPr lang="zh-TW" altLang="en-US" dirty="0" smtClean="0"/>
              <a:t>用迴圈依序做完餘數</a:t>
            </a:r>
            <a:r>
              <a:rPr lang="en-US" altLang="zh-TW" dirty="0" smtClean="0"/>
              <a:t>(</a:t>
            </a:r>
            <a:r>
              <a:rPr lang="zh-TW" altLang="en-US" dirty="0" smtClean="0"/>
              <a:t>一開始的</a:t>
            </a:r>
            <a:r>
              <a:rPr lang="en-US" altLang="zh-TW" dirty="0" smtClean="0"/>
              <a:t>B</a:t>
            </a:r>
            <a:r>
              <a:rPr lang="zh-TW" altLang="en-US" dirty="0" smtClean="0"/>
              <a:t>補零後不斷     </a:t>
            </a:r>
            <a:r>
              <a:rPr lang="zh-TW" altLang="en-US" dirty="0"/>
              <a:t> </a:t>
            </a:r>
            <a:endParaRPr lang="en-US" altLang="zh-TW" dirty="0" smtClean="0"/>
          </a:p>
          <a:p>
            <a:pPr>
              <a:buNone/>
            </a:pPr>
            <a:r>
              <a:rPr lang="zh-TW" altLang="en-US" dirty="0"/>
              <a:t> </a:t>
            </a:r>
            <a:r>
              <a:rPr lang="zh-TW" altLang="en-US" dirty="0" smtClean="0"/>
              <a:t>       除以</a:t>
            </a:r>
            <a:r>
              <a:rPr lang="en-US" altLang="zh-TW" dirty="0" smtClean="0"/>
              <a:t>10)</a:t>
            </a:r>
            <a:r>
              <a:rPr lang="zh-TW" altLang="en-US" dirty="0" smtClean="0"/>
              <a:t>，直到餘數小於</a:t>
            </a:r>
            <a:r>
              <a:rPr lang="en-US" altLang="zh-TW" dirty="0" smtClean="0"/>
              <a:t>B</a:t>
            </a:r>
            <a:r>
              <a:rPr lang="zh-TW" altLang="en-US" dirty="0" smtClean="0"/>
              <a:t>本身為止。</a:t>
            </a:r>
            <a:endParaRPr lang="en-US" altLang="zh-TW" dirty="0" smtClean="0"/>
          </a:p>
          <a:p>
            <a:pPr>
              <a:buNone/>
            </a:pPr>
            <a:r>
              <a:rPr lang="zh-TW" altLang="en-US" dirty="0"/>
              <a:t> </a:t>
            </a:r>
            <a:r>
              <a:rPr lang="zh-TW" altLang="en-US" dirty="0" smtClean="0"/>
              <a:t>   </a:t>
            </a:r>
            <a:r>
              <a:rPr lang="en-US" altLang="zh-TW" dirty="0" smtClean="0"/>
              <a:t>5.</a:t>
            </a:r>
            <a:r>
              <a:rPr lang="zh-TW" altLang="en-US" dirty="0" smtClean="0"/>
              <a:t>迴圈內所有商數相加即為所求商數。</a:t>
            </a:r>
            <a:endParaRPr lang="zh-TW" altLang="en-US" dirty="0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想法</a:t>
            </a:r>
            <a:endParaRPr lang="zh-TW" altLang="en-US" dirty="0"/>
          </a:p>
        </p:txBody>
      </p:sp>
      <p:cxnSp>
        <p:nvCxnSpPr>
          <p:cNvPr id="5" name="肘形接點 4"/>
          <p:cNvCxnSpPr/>
          <p:nvPr/>
        </p:nvCxnSpPr>
        <p:spPr>
          <a:xfrm flipV="1">
            <a:off x="6715140" y="2571744"/>
            <a:ext cx="1500198" cy="857256"/>
          </a:xfrm>
          <a:prstGeom prst="bentConnector3">
            <a:avLst>
              <a:gd name="adj1" fmla="val 99937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mtClean="0">
                <a:hlinkClick r:id="rId2"/>
              </a:rPr>
              <a:t>http</a:t>
            </a:r>
            <a:r>
              <a:rPr lang="en-US" altLang="zh-TW" smtClean="0">
                <a:hlinkClick r:id="rId2"/>
              </a:rPr>
              <a:t>://</a:t>
            </a:r>
            <a:r>
              <a:rPr lang="en-US" altLang="zh-TW" smtClean="0">
                <a:hlinkClick r:id="rId2"/>
              </a:rPr>
              <a:t>program-lover.blogspot.com/2008/05/part-4.html</a:t>
            </a:r>
            <a:r>
              <a:rPr lang="en-US" altLang="zh-TW" smtClean="0"/>
              <a:t> </a:t>
            </a:r>
            <a:endParaRPr lang="zh-TW" altLang="en-US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宣紙">
  <a:themeElements>
    <a:clrScheme name="宣紙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宣紙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宣紙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32</TotalTime>
  <Words>25</Words>
  <Application>Microsoft Office PowerPoint</Application>
  <PresentationFormat>如螢幕大小 (4:3)</PresentationFormat>
  <Paragraphs>9</Paragraphs>
  <Slides>3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3</vt:i4>
      </vt:variant>
    </vt:vector>
  </HeadingPairs>
  <TitlesOfParts>
    <vt:vector size="4" baseType="lpstr">
      <vt:lpstr>宣紙</vt:lpstr>
      <vt:lpstr>大數除法</vt:lpstr>
      <vt:lpstr>想法</vt:lpstr>
      <vt:lpstr>投影片 3</vt:lpstr>
    </vt:vector>
  </TitlesOfParts>
  <Company>台北市立第一女子高級中學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大數除法</dc:title>
  <dc:creator>test</dc:creator>
  <cp:lastModifiedBy>test</cp:lastModifiedBy>
  <cp:revision>5</cp:revision>
  <dcterms:created xsi:type="dcterms:W3CDTF">2012-05-23T04:19:24Z</dcterms:created>
  <dcterms:modified xsi:type="dcterms:W3CDTF">2012-05-23T07:30:47Z</dcterms:modified>
</cp:coreProperties>
</file>