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標題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cxnSp>
        <p:nvCxnSpPr>
          <p:cNvPr id="8" name="直線接點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橢圓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t>2012/5/23</a:t>
            </a:fld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t>2012/5/23</a:t>
            </a:fld>
            <a:endParaRPr lang="zh-TW" altLang="en-US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B6211C4-6099-451D-B384-9B29C2B98F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頁尾版面配置區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t>2012/5/23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cxnSp>
        <p:nvCxnSpPr>
          <p:cNvPr id="7" name="直線接點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t>2012/5/23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t>2012/5/23</a:t>
            </a:fld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2" name="內容版面配置區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34" name="內容版面配置區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cxnSp>
        <p:nvCxnSpPr>
          <p:cNvPr id="10" name="直線接點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t>2012/5/23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t>2012/5/23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內容版面配置區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1" name="標題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t>2012/5/23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t>2012/5/23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t>2012/5/23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56E0-B390-479C-884A-601E80D230FB}" type="datetimeFigureOut">
              <a:rPr lang="zh-TW" altLang="en-US" smtClean="0"/>
              <a:t>2012/5/23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11C4-6099-451D-B384-9B29C2B98F3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CD856E0-B390-479C-884A-601E80D230FB}" type="datetimeFigureOut">
              <a:rPr lang="zh-TW" altLang="en-US" smtClean="0"/>
              <a:t>2012/5/23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B6211C4-6099-451D-B384-9B29C2B98F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大數除法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大數</a:t>
            </a:r>
            <a:r>
              <a:rPr lang="en-US" altLang="zh-TW" dirty="0" smtClean="0"/>
              <a:t>A</a:t>
            </a:r>
            <a:r>
              <a:rPr lang="zh-TW" altLang="en-US" dirty="0"/>
              <a:t>除</a:t>
            </a:r>
            <a:r>
              <a:rPr lang="zh-TW" altLang="en-US" dirty="0" smtClean="0"/>
              <a:t>以大數</a:t>
            </a:r>
            <a:r>
              <a:rPr lang="en-US" altLang="zh-TW" dirty="0" smtClean="0"/>
              <a:t>B(</a:t>
            </a:r>
            <a:r>
              <a:rPr lang="zh-TW" altLang="en-US" dirty="0" smtClean="0"/>
              <a:t>先以</a:t>
            </a:r>
            <a:r>
              <a:rPr lang="en-US" altLang="zh-TW" dirty="0" smtClean="0"/>
              <a:t>100</a:t>
            </a:r>
            <a:r>
              <a:rPr lang="zh-TW" altLang="en-US" dirty="0" smtClean="0"/>
              <a:t>位數以內來做，不用指標呵</a:t>
            </a:r>
            <a:r>
              <a:rPr lang="en-US" altLang="zh-TW" dirty="0" smtClean="0"/>
              <a:t>):</a:t>
            </a:r>
            <a:br>
              <a:rPr lang="en-US" altLang="zh-TW" dirty="0" smtClean="0"/>
            </a:br>
            <a:r>
              <a:rPr lang="en-US" altLang="zh-TW" dirty="0" smtClean="0"/>
              <a:t>1.</a:t>
            </a:r>
            <a:r>
              <a:rPr lang="zh-TW" altLang="en-US" dirty="0" smtClean="0"/>
              <a:t>使</a:t>
            </a:r>
            <a:r>
              <a:rPr lang="en-US" altLang="zh-TW" dirty="0" smtClean="0"/>
              <a:t>A</a:t>
            </a:r>
            <a:r>
              <a:rPr lang="zh-TW" altLang="en-US" dirty="0" smtClean="0"/>
              <a:t>與</a:t>
            </a:r>
            <a:r>
              <a:rPr lang="en-US" altLang="zh-TW" dirty="0" smtClean="0"/>
              <a:t>B</a:t>
            </a:r>
            <a:r>
              <a:rPr lang="zh-TW" altLang="en-US" dirty="0" smtClean="0"/>
              <a:t>向左對齊。</a:t>
            </a:r>
            <a:r>
              <a:rPr lang="en-US" altLang="zh-TW" dirty="0" smtClean="0"/>
              <a:t>(</a:t>
            </a:r>
            <a:r>
              <a:rPr lang="zh-TW" altLang="en-US" dirty="0" smtClean="0"/>
              <a:t>在</a:t>
            </a:r>
            <a:r>
              <a:rPr lang="en-US" altLang="zh-TW" dirty="0" smtClean="0"/>
              <a:t>B</a:t>
            </a:r>
            <a:r>
              <a:rPr lang="zh-TW" altLang="en-US" dirty="0" smtClean="0"/>
              <a:t>後補</a:t>
            </a:r>
            <a:r>
              <a:rPr lang="en-US" altLang="zh-TW" dirty="0" smtClean="0"/>
              <a:t>0</a:t>
            </a:r>
            <a:r>
              <a:rPr lang="zh-TW" altLang="en-US" dirty="0" smtClean="0"/>
              <a:t>使其位數與</a:t>
            </a:r>
            <a:r>
              <a:rPr lang="en-US" altLang="zh-TW" dirty="0" smtClean="0"/>
              <a:t>A</a:t>
            </a:r>
            <a:r>
              <a:rPr lang="zh-TW" altLang="en-US" dirty="0" smtClean="0"/>
              <a:t>同</a:t>
            </a:r>
            <a:r>
              <a:rPr lang="en-US" altLang="zh-TW" dirty="0" smtClean="0"/>
              <a:t>)</a:t>
            </a:r>
          </a:p>
          <a:p>
            <a:pPr>
              <a:buNone/>
            </a:pPr>
            <a:r>
              <a:rPr lang="zh-TW" altLang="en-US" dirty="0" smtClean="0"/>
              <a:t>    </a:t>
            </a:r>
            <a:r>
              <a:rPr lang="en-US" altLang="zh-TW" dirty="0" smtClean="0"/>
              <a:t>2.</a:t>
            </a:r>
            <a:r>
              <a:rPr lang="zh-TW" altLang="en-US" dirty="0" smtClean="0"/>
              <a:t>用迴圈測出最小數</a:t>
            </a:r>
            <a:r>
              <a:rPr lang="en-US" altLang="zh-TW" dirty="0" smtClean="0"/>
              <a:t>N(&lt;=9)</a:t>
            </a:r>
            <a:r>
              <a:rPr lang="zh-TW" altLang="en-US" dirty="0" smtClean="0"/>
              <a:t>使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NxB</a:t>
            </a:r>
            <a:r>
              <a:rPr lang="en-US" altLang="zh-TW" dirty="0" smtClean="0"/>
              <a:t>)&gt;A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</a:t>
            </a:r>
            <a:r>
              <a:rPr lang="en-US" altLang="zh-TW" dirty="0" smtClean="0"/>
              <a:t>3.</a:t>
            </a:r>
            <a:r>
              <a:rPr lang="zh-TW" altLang="en-US" dirty="0" smtClean="0"/>
              <a:t>商數即為</a:t>
            </a:r>
            <a:r>
              <a:rPr lang="en-US" altLang="zh-TW" dirty="0" smtClean="0"/>
              <a:t>(N-1)x(</a:t>
            </a:r>
            <a:r>
              <a:rPr lang="zh-TW" altLang="en-US" dirty="0" smtClean="0"/>
              <a:t>對齊時所補的</a:t>
            </a:r>
            <a:r>
              <a:rPr lang="en-US" altLang="zh-TW" dirty="0" smtClean="0"/>
              <a:t>0)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</a:t>
            </a:r>
            <a:r>
              <a:rPr lang="en-US" altLang="zh-TW" dirty="0" smtClean="0"/>
              <a:t>4.</a:t>
            </a:r>
            <a:r>
              <a:rPr lang="zh-TW" altLang="en-US" dirty="0" smtClean="0"/>
              <a:t>用迴圈依序做完餘數</a:t>
            </a:r>
            <a:r>
              <a:rPr lang="en-US" altLang="zh-TW" dirty="0" smtClean="0"/>
              <a:t>(</a:t>
            </a:r>
            <a:r>
              <a:rPr lang="zh-TW" altLang="en-US" dirty="0" smtClean="0"/>
              <a:t>一開始的</a:t>
            </a:r>
            <a:r>
              <a:rPr lang="en-US" altLang="zh-TW" dirty="0" smtClean="0"/>
              <a:t>B</a:t>
            </a:r>
            <a:r>
              <a:rPr lang="zh-TW" altLang="en-US" dirty="0" smtClean="0"/>
              <a:t>補零後不斷     </a:t>
            </a:r>
            <a:r>
              <a:rPr lang="zh-TW" altLang="en-US" dirty="0"/>
              <a:t> 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   除以</a:t>
            </a:r>
            <a:r>
              <a:rPr lang="en-US" altLang="zh-TW" dirty="0" smtClean="0"/>
              <a:t>10)</a:t>
            </a:r>
            <a:r>
              <a:rPr lang="zh-TW" altLang="en-US" dirty="0" smtClean="0"/>
              <a:t>，直到餘數小於</a:t>
            </a:r>
            <a:r>
              <a:rPr lang="en-US" altLang="zh-TW" dirty="0" smtClean="0"/>
              <a:t>B</a:t>
            </a:r>
            <a:r>
              <a:rPr lang="zh-TW" altLang="en-US" dirty="0" smtClean="0"/>
              <a:t>本身為止。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</a:t>
            </a:r>
            <a:r>
              <a:rPr lang="en-US" altLang="zh-TW" dirty="0" smtClean="0"/>
              <a:t>5.</a:t>
            </a:r>
            <a:r>
              <a:rPr lang="zh-TW" altLang="en-US" dirty="0" smtClean="0"/>
              <a:t>迴圈內所有商數相加即為所求商數。</a:t>
            </a: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想法</a:t>
            </a:r>
            <a:endParaRPr lang="zh-TW" altLang="en-US" dirty="0"/>
          </a:p>
        </p:txBody>
      </p:sp>
      <p:cxnSp>
        <p:nvCxnSpPr>
          <p:cNvPr id="5" name="肘形接點 4"/>
          <p:cNvCxnSpPr/>
          <p:nvPr/>
        </p:nvCxnSpPr>
        <p:spPr>
          <a:xfrm flipV="1">
            <a:off x="6715140" y="2571744"/>
            <a:ext cx="1500198" cy="857256"/>
          </a:xfrm>
          <a:prstGeom prst="bentConnector3">
            <a:avLst>
              <a:gd name="adj1" fmla="val 9993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宣紙">
  <a:themeElements>
    <a:clrScheme name="宣紙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宣紙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宣紙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30</TotalTime>
  <Words>22</Words>
  <Application>Microsoft Office PowerPoint</Application>
  <PresentationFormat>如螢幕大小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宣紙</vt:lpstr>
      <vt:lpstr>大數除法</vt:lpstr>
      <vt:lpstr>想法</vt:lpstr>
      <vt:lpstr>投影片 3</vt:lpstr>
    </vt:vector>
  </TitlesOfParts>
  <Company>台北市立第一女子高級中學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大數除法</dc:title>
  <dc:creator>test</dc:creator>
  <cp:lastModifiedBy>test</cp:lastModifiedBy>
  <cp:revision>4</cp:revision>
  <dcterms:created xsi:type="dcterms:W3CDTF">2012-05-23T04:19:24Z</dcterms:created>
  <dcterms:modified xsi:type="dcterms:W3CDTF">2012-05-23T04:49:42Z</dcterms:modified>
</cp:coreProperties>
</file>