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71" r:id="rId5"/>
    <p:sldId id="258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68" r:id="rId14"/>
    <p:sldId id="259" r:id="rId15"/>
    <p:sldId id="264" r:id="rId16"/>
    <p:sldId id="260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95" autoAdjust="0"/>
  </p:normalViewPr>
  <p:slideViewPr>
    <p:cSldViewPr>
      <p:cViewPr>
        <p:scale>
          <a:sx n="76" d="100"/>
          <a:sy n="76" d="100"/>
        </p:scale>
        <p:origin x="-42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化對角線角落矩形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zh-TW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按一下圖示以新增圖片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化對角線角落矩形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8F5E5BF-AF14-445E-BDD5-C0BA05D3375E}" type="datetimeFigureOut">
              <a:rPr lang="zh-TW" altLang="en-US" smtClean="0"/>
              <a:pPr/>
              <a:t>2012/2/10</a:t>
            </a:fld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7A184B4-C8EF-42F3-872E-D53240DFE24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egroup.org/2011/07/scirra-construct-classic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game%201.ca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ww.youtube.com/watch?v=A5LncMw2mD0&amp;feature=player_embedded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ourceforge.net/apps/mediawiki/construct/" TargetMode="External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reegroup.org/2011/07/scirra-construct-classic/" TargetMode="External"/><Relationship Id="rId5" Type="http://schemas.openxmlformats.org/officeDocument/2006/relationships/hyperlink" Target="http://forums.wasabistudio.ca/viewforum.php?f=63&amp;&amp;start=0" TargetMode="External"/><Relationship Id="rId4" Type="http://schemas.openxmlformats.org/officeDocument/2006/relationships/hyperlink" Target="http://www.scirra.com/forum/examples-tutorials-list_topic4159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Scirra</a:t>
            </a:r>
            <a:r>
              <a:rPr lang="en-US" b="1" dirty="0" smtClean="0"/>
              <a:t> Construct Classic 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55267" y="2818184"/>
            <a:ext cx="6560234" cy="1752600"/>
          </a:xfrm>
        </p:spPr>
        <p:txBody>
          <a:bodyPr/>
          <a:lstStyle/>
          <a:p>
            <a:r>
              <a:rPr lang="zh-TW" altLang="en-US" dirty="0" smtClean="0"/>
              <a:t>作者</a:t>
            </a:r>
            <a:r>
              <a:rPr lang="en-US" altLang="zh-TW" dirty="0" smtClean="0"/>
              <a:t>:</a:t>
            </a:r>
            <a:r>
              <a:rPr lang="zh-TW" altLang="en-US" dirty="0" smtClean="0"/>
              <a:t>王逸庭</a:t>
            </a:r>
            <a:r>
              <a:rPr lang="en-US" altLang="zh-TW" dirty="0" smtClean="0"/>
              <a:t>&amp;</a:t>
            </a:r>
            <a:r>
              <a:rPr lang="zh-TW" altLang="en-US" dirty="0" smtClean="0"/>
              <a:t>沈婷筠</a:t>
            </a:r>
            <a:endParaRPr lang="zh-TW" altLang="en-US" dirty="0"/>
          </a:p>
        </p:txBody>
      </p:sp>
      <p:pic>
        <p:nvPicPr>
          <p:cNvPr id="1027" name="Picture 3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429000"/>
            <a:ext cx="4840833" cy="29744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Program Files\Microsoft Office\MEDIA\CAGCAT10\j020546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653136"/>
            <a:ext cx="1854533" cy="1844824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功能簡介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Scirra</a:t>
            </a:r>
            <a:r>
              <a:rPr lang="en-US" dirty="0" smtClean="0"/>
              <a:t> </a:t>
            </a:r>
            <a:r>
              <a:rPr lang="en-US" dirty="0" smtClean="0"/>
              <a:t>Construct Classic </a:t>
            </a:r>
            <a:r>
              <a:rPr lang="zh-TW" altLang="en-US" dirty="0" smtClean="0"/>
              <a:t>是一套能入門快速、方便易用的遊戲製作軟體，操作上也非常直覺，若你的英文有一定的程度，基本上這套軟體只需要些微的引導就可以做出一個簡單的遊戲。</a:t>
            </a:r>
            <a:endParaRPr lang="zh-TW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下載過程</a:t>
            </a:r>
            <a:endParaRPr lang="zh-TW" altLang="en-US" dirty="0"/>
          </a:p>
        </p:txBody>
      </p:sp>
      <p:pic>
        <p:nvPicPr>
          <p:cNvPr id="1027" name="Picture 3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57298"/>
            <a:ext cx="8796140" cy="5277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等待中</a:t>
            </a:r>
            <a:endParaRPr lang="zh-TW" altLang="en-US" dirty="0"/>
          </a:p>
        </p:txBody>
      </p:sp>
      <p:pic>
        <p:nvPicPr>
          <p:cNvPr id="6" name="內容版面配置區 5" descr="baby-07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3000372"/>
            <a:ext cx="3529034" cy="3529034"/>
          </a:xfrm>
        </p:spPr>
      </p:pic>
      <p:pic>
        <p:nvPicPr>
          <p:cNvPr id="8" name="圖片 7" descr="smile04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714488"/>
            <a:ext cx="2071702" cy="1806099"/>
          </a:xfrm>
          <a:prstGeom prst="rect">
            <a:avLst/>
          </a:prstGeom>
        </p:spPr>
      </p:pic>
      <p:pic>
        <p:nvPicPr>
          <p:cNvPr id="9" name="圖片 8" descr="smile027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071546"/>
            <a:ext cx="2357454" cy="3394720"/>
          </a:xfrm>
          <a:prstGeom prst="rect">
            <a:avLst/>
          </a:prstGeom>
        </p:spPr>
      </p:pic>
      <p:pic>
        <p:nvPicPr>
          <p:cNvPr id="10" name="圖片 9" descr="bao_28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702" y="4286256"/>
            <a:ext cx="2214546" cy="22778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 descr="01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97487" y="980728"/>
            <a:ext cx="7549026" cy="5918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1162050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/>
              <a:t>操作畫面</a:t>
            </a:r>
          </a:p>
        </p:txBody>
      </p:sp>
      <p:sp>
        <p:nvSpPr>
          <p:cNvPr id="7" name="文字版面配置區 6"/>
          <p:cNvSpPr>
            <a:spLocks noGrp="1"/>
          </p:cNvSpPr>
          <p:nvPr>
            <p:ph type="body" idx="2"/>
          </p:nvPr>
        </p:nvSpPr>
        <p:spPr>
          <a:xfrm>
            <a:off x="1547664" y="4869160"/>
            <a:ext cx="6768752" cy="1512168"/>
          </a:xfrm>
        </p:spPr>
        <p:txBody>
          <a:bodyPr>
            <a:noAutofit/>
          </a:bodyPr>
          <a:lstStyle/>
          <a:p>
            <a:pPr algn="l"/>
            <a:r>
              <a:rPr lang="zh-TW" altLang="en-US" sz="2800" dirty="0" smtClean="0">
                <a:solidFill>
                  <a:schemeClr val="accent1">
                    <a:lumMod val="50000"/>
                  </a:schemeClr>
                </a:solidFill>
              </a:rPr>
              <a:t>這是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</a:rPr>
              <a:t>Scirra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Construct Classic </a:t>
            </a:r>
            <a:r>
              <a:rPr lang="zh-TW" altLang="en-US" sz="2800" dirty="0" smtClean="0">
                <a:solidFill>
                  <a:schemeClr val="accent1">
                    <a:lumMod val="50000"/>
                  </a:schemeClr>
                </a:solidFill>
              </a:rPr>
              <a:t>的主畫面。</a:t>
            </a:r>
            <a:endParaRPr lang="en-US" altLang="zh-TW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zh-TW" altLang="en-US" sz="2800" dirty="0" smtClean="0">
                <a:solidFill>
                  <a:schemeClr val="accent1">
                    <a:lumMod val="50000"/>
                  </a:schemeClr>
                </a:solidFill>
              </a:rPr>
              <a:t>然後請你點下左上角的</a:t>
            </a: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altLang="zh-TW" sz="2800" dirty="0" smtClean="0">
                <a:solidFill>
                  <a:schemeClr val="accent1">
                    <a:lumMod val="50000"/>
                  </a:schemeClr>
                </a:solidFill>
              </a:rPr>
              <a:t>File →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New → </a:t>
            </a:r>
            <a:r>
              <a:rPr lang="en-US" altLang="zh-TW" sz="2800" dirty="0" smtClean="0">
                <a:solidFill>
                  <a:schemeClr val="accent1">
                    <a:lumMod val="50000"/>
                  </a:schemeClr>
                </a:solidFill>
              </a:rPr>
              <a:t>New Direct-X Game 。</a:t>
            </a:r>
            <a:endParaRPr lang="zh-TW" alt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US" sz="2800" dirty="0" smtClean="0"/>
          </a:p>
        </p:txBody>
      </p:sp>
      <p:sp>
        <p:nvSpPr>
          <p:cNvPr id="5" name="向上箭號 4"/>
          <p:cNvSpPr/>
          <p:nvPr/>
        </p:nvSpPr>
        <p:spPr>
          <a:xfrm>
            <a:off x="642910" y="1571612"/>
            <a:ext cx="642942" cy="107157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 descr="02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096" b="209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1828800" y="188640"/>
            <a:ext cx="5486400" cy="215846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half" idx="2"/>
          </p:nvPr>
        </p:nvSpPr>
        <p:spPr>
          <a:xfrm>
            <a:off x="647564" y="5229200"/>
            <a:ext cx="7848872" cy="1018372"/>
          </a:xfrm>
        </p:spPr>
        <p:txBody>
          <a:bodyPr/>
          <a:lstStyle/>
          <a:p>
            <a:pPr algn="l"/>
            <a:r>
              <a:rPr lang="zh-TW" altLang="en-US" sz="2800" dirty="0" smtClean="0">
                <a:solidFill>
                  <a:schemeClr val="accent1">
                    <a:lumMod val="50000"/>
                  </a:schemeClr>
                </a:solidFill>
              </a:rPr>
              <a:t>點下後會出現一個白色方塊，這是遊戲的主畫面，也是使用者所能看到的畫面。</a:t>
            </a:r>
          </a:p>
          <a:p>
            <a:endParaRPr lang="zh-TW" altLang="en-US" dirty="0"/>
          </a:p>
        </p:txBody>
      </p:sp>
      <p:sp>
        <p:nvSpPr>
          <p:cNvPr id="6" name="向左箭號 5"/>
          <p:cNvSpPr/>
          <p:nvPr/>
        </p:nvSpPr>
        <p:spPr>
          <a:xfrm>
            <a:off x="4357686" y="571480"/>
            <a:ext cx="2500330" cy="7143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2910" y="4572008"/>
            <a:ext cx="5486400" cy="566738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43042" y="5286388"/>
            <a:ext cx="5851546" cy="1171564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5" name="圖片版面配置區 4" descr="03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521293" y="-1"/>
            <a:ext cx="8101414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1619672" y="5589240"/>
            <a:ext cx="6606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solidFill>
                  <a:schemeClr val="accent1">
                    <a:lumMod val="50000"/>
                  </a:schemeClr>
                </a:solidFill>
              </a:rPr>
              <a:t>而這白色畫面以外的灰色區域則是使用者無法見得的區域。</a:t>
            </a:r>
            <a:endParaRPr lang="zh-TW" altLang="en-US" sz="2800" dirty="0"/>
          </a:p>
        </p:txBody>
      </p:sp>
      <p:sp>
        <p:nvSpPr>
          <p:cNvPr id="7" name="向右箭號 6"/>
          <p:cNvSpPr/>
          <p:nvPr/>
        </p:nvSpPr>
        <p:spPr>
          <a:xfrm>
            <a:off x="857224" y="3786190"/>
            <a:ext cx="1785950" cy="1428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左箭號 7"/>
          <p:cNvSpPr/>
          <p:nvPr/>
        </p:nvSpPr>
        <p:spPr>
          <a:xfrm>
            <a:off x="2214546" y="1928802"/>
            <a:ext cx="1785950" cy="1143008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43042" y="3643314"/>
            <a:ext cx="5486400" cy="566738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860032" y="4653136"/>
            <a:ext cx="3816424" cy="1600192"/>
          </a:xfrm>
        </p:spPr>
        <p:txBody>
          <a:bodyPr>
            <a:normAutofit/>
          </a:bodyPr>
          <a:lstStyle/>
          <a:p>
            <a:pPr algn="l"/>
            <a:r>
              <a:rPr lang="zh-TW" altLang="en-US" sz="3200" dirty="0" smtClean="0"/>
              <a:t>從左側的屬性欄可以看到，預設大小是 </a:t>
            </a:r>
            <a:r>
              <a:rPr lang="en-US" altLang="zh-TW" sz="3200" dirty="0" smtClean="0"/>
              <a:t>640×480 </a:t>
            </a:r>
            <a:r>
              <a:rPr lang="zh-TW" altLang="en-US" sz="3200" dirty="0" smtClean="0"/>
              <a:t>。</a:t>
            </a:r>
          </a:p>
          <a:p>
            <a:pPr algn="l"/>
            <a:endParaRPr lang="zh-TW" altLang="en-US" sz="3200" dirty="0"/>
          </a:p>
        </p:txBody>
      </p:sp>
      <p:pic>
        <p:nvPicPr>
          <p:cNvPr id="5" name="圖片版面配置區 4" descr="03-properties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208664" y="382188"/>
            <a:ext cx="4363336" cy="6093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向左箭號 5"/>
          <p:cNvSpPr/>
          <p:nvPr/>
        </p:nvSpPr>
        <p:spPr>
          <a:xfrm>
            <a:off x="3786182" y="1714488"/>
            <a:ext cx="2214578" cy="10715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 descr="未命名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標題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idx="2"/>
          </p:nvPr>
        </p:nvSpPr>
        <p:spPr>
          <a:xfrm>
            <a:off x="179512" y="5229200"/>
            <a:ext cx="7488832" cy="1296144"/>
          </a:xfrm>
        </p:spPr>
        <p:txBody>
          <a:bodyPr>
            <a:noAutofit/>
          </a:bodyPr>
          <a:lstStyle/>
          <a:p>
            <a:pPr algn="l"/>
            <a:r>
              <a:rPr lang="zh-TW" altLang="en-US" sz="2800" dirty="0" smtClean="0"/>
              <a:t>開始製作遊戲後旁邊會在出現一個</a:t>
            </a:r>
            <a:r>
              <a:rPr lang="en-US" altLang="zh-TW" sz="2800" dirty="0" smtClean="0"/>
              <a:t>Objects</a:t>
            </a:r>
            <a:r>
              <a:rPr lang="zh-TW" altLang="en-US" sz="2800" dirty="0" smtClean="0"/>
              <a:t>的欄位，可以清楚的看到你有什麼物件。</a:t>
            </a:r>
            <a:endParaRPr lang="zh-TW" altLang="en-US" sz="2800" dirty="0"/>
          </a:p>
        </p:txBody>
      </p:sp>
      <p:sp>
        <p:nvSpPr>
          <p:cNvPr id="5" name="向左箭號 4"/>
          <p:cNvSpPr/>
          <p:nvPr/>
        </p:nvSpPr>
        <p:spPr>
          <a:xfrm>
            <a:off x="2428860" y="2928934"/>
            <a:ext cx="1643074" cy="10715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內容版面配置區 10" descr="未命名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68341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文字版面配置區 9"/>
          <p:cNvSpPr>
            <a:spLocks noGrp="1"/>
          </p:cNvSpPr>
          <p:nvPr>
            <p:ph type="body" idx="2"/>
          </p:nvPr>
        </p:nvSpPr>
        <p:spPr>
          <a:xfrm>
            <a:off x="395536" y="5085184"/>
            <a:ext cx="8496944" cy="1584176"/>
          </a:xfrm>
        </p:spPr>
        <p:txBody>
          <a:bodyPr>
            <a:normAutofit/>
          </a:bodyPr>
          <a:lstStyle/>
          <a:p>
            <a:pPr algn="l"/>
            <a:r>
              <a:rPr lang="zh-TW" altLang="en-US" sz="2800" dirty="0" smtClean="0"/>
              <a:t>在下方有兩個標籤可以切換，一個是顯示遊戲畫面，一個是增加物件的動作指令。</a:t>
            </a:r>
            <a:endParaRPr lang="zh-TW" altLang="en-US" sz="2800" dirty="0"/>
          </a:p>
        </p:txBody>
      </p:sp>
      <p:sp>
        <p:nvSpPr>
          <p:cNvPr id="5" name="向下箭號 4"/>
          <p:cNvSpPr/>
          <p:nvPr/>
        </p:nvSpPr>
        <p:spPr>
          <a:xfrm>
            <a:off x="2857488" y="3143248"/>
            <a:ext cx="857256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 descr="未命名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95536" y="5157192"/>
            <a:ext cx="7596336" cy="1484784"/>
          </a:xfrm>
        </p:spPr>
        <p:txBody>
          <a:bodyPr>
            <a:normAutofit/>
          </a:bodyPr>
          <a:lstStyle/>
          <a:p>
            <a:pPr algn="l"/>
            <a:r>
              <a:rPr lang="zh-TW" altLang="en-US" sz="2800" dirty="0" smtClean="0"/>
              <a:t>在上面點兩下就會出現選單選擇要加指令的物件，像上面的方框。</a:t>
            </a:r>
            <a:endParaRPr lang="zh-TW" altLang="en-US" sz="2800" dirty="0"/>
          </a:p>
        </p:txBody>
      </p:sp>
      <p:sp>
        <p:nvSpPr>
          <p:cNvPr id="6" name="向上箭號 5"/>
          <p:cNvSpPr/>
          <p:nvPr/>
        </p:nvSpPr>
        <p:spPr>
          <a:xfrm>
            <a:off x="4714876" y="4000504"/>
            <a:ext cx="785818" cy="8572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 descr="未命名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5143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39552" y="5229200"/>
            <a:ext cx="8352928" cy="1224136"/>
          </a:xfrm>
        </p:spPr>
        <p:txBody>
          <a:bodyPr>
            <a:normAutofit/>
          </a:bodyPr>
          <a:lstStyle/>
          <a:p>
            <a:pPr algn="l"/>
            <a:r>
              <a:rPr lang="zh-TW" altLang="en-US" sz="2800" dirty="0" smtClean="0"/>
              <a:t>接著選擇指令，出現新的指令欄，按下</a:t>
            </a:r>
            <a:r>
              <a:rPr lang="en-US" altLang="zh-TW" sz="2800" dirty="0" smtClean="0"/>
              <a:t>New action</a:t>
            </a:r>
            <a:r>
              <a:rPr lang="zh-TW" altLang="en-US" sz="2800" dirty="0" smtClean="0"/>
              <a:t>增加接續的指令。</a:t>
            </a:r>
            <a:endParaRPr lang="zh-TW" altLang="en-US" sz="2800" dirty="0"/>
          </a:p>
        </p:txBody>
      </p:sp>
      <p:pic>
        <p:nvPicPr>
          <p:cNvPr id="7" name="圖片 6" descr="未命名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向左箭號 5"/>
          <p:cNvSpPr/>
          <p:nvPr/>
        </p:nvSpPr>
        <p:spPr>
          <a:xfrm>
            <a:off x="4429124" y="3786190"/>
            <a:ext cx="1428760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 descr="未命名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24341" y="0"/>
            <a:ext cx="9168341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0" y="5157192"/>
            <a:ext cx="8820472" cy="1700808"/>
          </a:xfrm>
        </p:spPr>
        <p:txBody>
          <a:bodyPr>
            <a:normAutofit/>
          </a:bodyPr>
          <a:lstStyle/>
          <a:p>
            <a:pPr algn="l"/>
            <a:r>
              <a:rPr lang="zh-TW" altLang="en-US" sz="2800" dirty="0" smtClean="0"/>
              <a:t>製作完後選</a:t>
            </a:r>
            <a:r>
              <a:rPr lang="en-US" altLang="zh-TW" sz="2800" dirty="0" smtClean="0"/>
              <a:t>Project</a:t>
            </a:r>
            <a:r>
              <a:rPr lang="zh-TW" altLang="en-US" sz="2800" dirty="0" smtClean="0"/>
              <a:t>，再按下</a:t>
            </a:r>
            <a:r>
              <a:rPr lang="en-US" altLang="zh-TW" sz="2800" dirty="0" smtClean="0"/>
              <a:t>Run all </a:t>
            </a:r>
            <a:r>
              <a:rPr lang="zh-TW" altLang="en-US" sz="2800" dirty="0" smtClean="0"/>
              <a:t>或</a:t>
            </a:r>
            <a:r>
              <a:rPr lang="en-US" altLang="zh-TW" sz="2800" dirty="0" smtClean="0"/>
              <a:t>Run layout</a:t>
            </a:r>
            <a:r>
              <a:rPr lang="zh-TW" altLang="en-US" sz="2800" dirty="0" smtClean="0"/>
              <a:t>就會出現遊戲了。</a:t>
            </a:r>
            <a:endParaRPr lang="zh-TW" altLang="en-US" sz="2800" dirty="0"/>
          </a:p>
        </p:txBody>
      </p:sp>
      <p:pic>
        <p:nvPicPr>
          <p:cNvPr id="6" name="圖片 5" descr="未命名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729031"/>
            <a:ext cx="4608512" cy="3636073"/>
          </a:xfrm>
          <a:prstGeom prst="rect">
            <a:avLst/>
          </a:prstGeom>
        </p:spPr>
      </p:pic>
      <p:sp>
        <p:nvSpPr>
          <p:cNvPr id="8" name="左-上雙向箭號 7"/>
          <p:cNvSpPr/>
          <p:nvPr/>
        </p:nvSpPr>
        <p:spPr>
          <a:xfrm>
            <a:off x="857224" y="357166"/>
            <a:ext cx="1143008" cy="857256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遊戲製作範例</a:t>
            </a:r>
          </a:p>
        </p:txBody>
      </p:sp>
      <p:pic>
        <p:nvPicPr>
          <p:cNvPr id="1026" name="Picture 2">
            <a:hlinkClick r:id="rId2" action="ppaction://hlinkfil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44" y="1357298"/>
            <a:ext cx="8643966" cy="5186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教學影片</a:t>
            </a:r>
            <a:endParaRPr lang="zh-TW" altLang="en-US" dirty="0"/>
          </a:p>
        </p:txBody>
      </p:sp>
      <p:pic>
        <p:nvPicPr>
          <p:cNvPr id="4098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000100" y="1420135"/>
            <a:ext cx="7096724" cy="515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Program Files\Microsoft Office\MEDIA\CAGCAT10\j019640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437112"/>
            <a:ext cx="1818332" cy="1944321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學習參考資源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l"/>
            </a:pPr>
            <a:r>
              <a:rPr lang="en-US" dirty="0" smtClean="0">
                <a:hlinkClick r:id="rId3"/>
              </a:rPr>
              <a:t>Construct wiki</a:t>
            </a:r>
            <a:endParaRPr lang="en-US" dirty="0" smtClean="0"/>
          </a:p>
          <a:p>
            <a:pPr>
              <a:buFont typeface="Wingdings" pitchFamily="2" charset="2"/>
              <a:buChar char="l"/>
            </a:pPr>
            <a:r>
              <a:rPr lang="en-US" dirty="0" smtClean="0">
                <a:hlinkClick r:id="rId4"/>
              </a:rPr>
              <a:t>Construct Examples &amp; Tutorials List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（</a:t>
            </a:r>
            <a:r>
              <a:rPr lang="zh-TW" altLang="en-US" dirty="0" smtClean="0"/>
              <a:t>範例與教學）</a:t>
            </a:r>
            <a:endParaRPr lang="en-US" altLang="zh-TW" dirty="0" smtClean="0"/>
          </a:p>
          <a:p>
            <a:pPr>
              <a:buFont typeface="Wingdings" pitchFamily="2" charset="2"/>
              <a:buChar char="l"/>
            </a:pPr>
            <a:r>
              <a:rPr lang="en-US" dirty="0" smtClean="0">
                <a:hlinkClick r:id="rId5"/>
              </a:rPr>
              <a:t>Construct </a:t>
            </a:r>
            <a:r>
              <a:rPr lang="zh-TW" altLang="en-US" dirty="0" smtClean="0">
                <a:hlinkClick r:id="rId5"/>
              </a:rPr>
              <a:t>中文討論區</a:t>
            </a:r>
            <a:endParaRPr lang="en-US" altLang="zh-TW" dirty="0" smtClean="0"/>
          </a:p>
          <a:p>
            <a:pPr>
              <a:buFont typeface="Wingdings" pitchFamily="2" charset="2"/>
              <a:buChar char="l"/>
            </a:pPr>
            <a:r>
              <a:rPr lang="en-US" b="1" dirty="0" err="1" smtClean="0">
                <a:hlinkClick r:id="rId6"/>
              </a:rPr>
              <a:t>Scirra</a:t>
            </a:r>
            <a:r>
              <a:rPr lang="en-US" b="1" dirty="0" smtClean="0">
                <a:hlinkClick r:id="rId6"/>
              </a:rPr>
              <a:t> Construct Classic </a:t>
            </a:r>
            <a:r>
              <a:rPr lang="zh-TW" altLang="en-US" b="1" dirty="0" smtClean="0">
                <a:hlinkClick r:id="rId6"/>
              </a:rPr>
              <a:t>免費易上手的遊戲製作軟體</a:t>
            </a:r>
            <a:endParaRPr lang="zh-TW" altLang="en-US" dirty="0" smtClean="0"/>
          </a:p>
          <a:p>
            <a:pPr>
              <a:buNone/>
            </a:pPr>
            <a:endParaRPr lang="en-US" altLang="zh-TW" dirty="0" smtClean="0"/>
          </a:p>
          <a:p>
            <a:endParaRPr lang="zh-TW" altLang="en-US" dirty="0" smtClean="0"/>
          </a:p>
          <a:p>
            <a:endParaRPr lang="zh-TW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沉穩">
  <a:themeElements>
    <a:clrScheme name="沉穩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沉穩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沉穩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253</TotalTime>
  <Words>281</Words>
  <Application>Microsoft Office PowerPoint</Application>
  <PresentationFormat>如螢幕大小 (4:3)</PresentationFormat>
  <Paragraphs>27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沉穩</vt:lpstr>
      <vt:lpstr>Scirra Construct Classic </vt:lpstr>
      <vt:lpstr>功能簡介</vt:lpstr>
      <vt:lpstr>下載過程</vt:lpstr>
      <vt:lpstr>等待中</vt:lpstr>
      <vt:lpstr>操作畫面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遊戲製作範例</vt:lpstr>
      <vt:lpstr>教學影片</vt:lpstr>
      <vt:lpstr>學習參考資源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Scirra Construct Classic</dc:title>
  <dc:creator>PC775</dc:creator>
  <cp:lastModifiedBy>PC775</cp:lastModifiedBy>
  <cp:revision>29</cp:revision>
  <dcterms:created xsi:type="dcterms:W3CDTF">2012-02-05T04:50:45Z</dcterms:created>
  <dcterms:modified xsi:type="dcterms:W3CDTF">2012-02-10T14:12:08Z</dcterms:modified>
</cp:coreProperties>
</file>