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566300-D1FE-4CCE-A583-07D51B71AB07}" type="datetimeFigureOut">
              <a:rPr lang="zh-TW" altLang="en-US" smtClean="0"/>
              <a:pPr/>
              <a:t>2011/12/23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04CF79-7E8D-4A87-8667-36264C4FC08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28596" y="928670"/>
            <a:ext cx="7851648" cy="1828800"/>
          </a:xfrm>
        </p:spPr>
        <p:txBody>
          <a:bodyPr/>
          <a:lstStyle/>
          <a:p>
            <a:r>
              <a:rPr lang="zh-TW" altLang="en-US" b="1" dirty="0" smtClean="0">
                <a:latin typeface="Wide Latin" pitchFamily="18" charset="0"/>
                <a:ea typeface="標楷體" pitchFamily="65" charset="-120"/>
              </a:rPr>
              <a:t>決戰動畫製作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sz="3200" dirty="0">
                <a:latin typeface="+mj-ea"/>
                <a:ea typeface="+mj-ea"/>
              </a:rPr>
              <a:t>一毅第十組</a:t>
            </a:r>
            <a:r>
              <a:rPr lang="en-US" altLang="zh-TW" sz="3200" dirty="0">
                <a:latin typeface="+mj-ea"/>
                <a:ea typeface="+mj-ea"/>
              </a:rPr>
              <a:t>29</a:t>
            </a:r>
            <a:r>
              <a:rPr lang="zh-TW" altLang="en-US" sz="3200" dirty="0">
                <a:latin typeface="+mj-ea"/>
                <a:ea typeface="+mj-ea"/>
              </a:rPr>
              <a:t>惟芸 </a:t>
            </a:r>
            <a:r>
              <a:rPr lang="en-US" altLang="zh-TW" sz="3200" dirty="0">
                <a:latin typeface="+mj-ea"/>
                <a:ea typeface="+mj-ea"/>
              </a:rPr>
              <a:t>30</a:t>
            </a:r>
            <a:r>
              <a:rPr lang="zh-TW" altLang="en-US" sz="3200" dirty="0">
                <a:latin typeface="+mj-ea"/>
                <a:ea typeface="+mj-ea"/>
              </a:rPr>
              <a:t>梓瑄 </a:t>
            </a:r>
          </a:p>
          <a:p>
            <a:r>
              <a:rPr lang="zh-TW" altLang="en-US" sz="3200" dirty="0">
                <a:latin typeface="+mj-ea"/>
                <a:ea typeface="+mj-ea"/>
              </a:rPr>
              <a:t>                  </a:t>
            </a:r>
            <a:r>
              <a:rPr lang="en-US" altLang="zh-TW" sz="3200" dirty="0">
                <a:latin typeface="+mj-ea"/>
                <a:ea typeface="+mj-ea"/>
              </a:rPr>
              <a:t>39</a:t>
            </a:r>
            <a:r>
              <a:rPr lang="zh-TW" altLang="en-US" sz="3200" dirty="0">
                <a:latin typeface="+mj-ea"/>
                <a:ea typeface="+mj-ea"/>
              </a:rPr>
              <a:t>欣萍 </a:t>
            </a:r>
            <a:r>
              <a:rPr lang="en-US" altLang="zh-TW" sz="3200" dirty="0">
                <a:latin typeface="+mj-ea"/>
                <a:ea typeface="+mj-ea"/>
              </a:rPr>
              <a:t>40</a:t>
            </a:r>
            <a:r>
              <a:rPr lang="zh-TW" altLang="en-US" sz="3200" dirty="0">
                <a:latin typeface="+mj-ea"/>
                <a:ea typeface="+mj-ea"/>
              </a:rPr>
              <a:t>馥宇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任務說明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zh-TW" altLang="en-US" dirty="0" smtClean="0">
                <a:ea typeface="標楷體" pitchFamily="65" charset="-120"/>
              </a:rPr>
              <a:t>我們想要製作以下：</a:t>
            </a:r>
          </a:p>
          <a:p>
            <a:pPr>
              <a:buFontTx/>
              <a:buNone/>
            </a:pPr>
            <a:r>
              <a:rPr lang="en-US" altLang="zh-TW" dirty="0" smtClean="0"/>
              <a:t>1.</a:t>
            </a:r>
            <a:r>
              <a:rPr lang="zh-TW" altLang="en-US" dirty="0" smtClean="0"/>
              <a:t>方便的商業性廣告→替商品做一部</a:t>
            </a:r>
            <a:r>
              <a:rPr lang="en-US" altLang="zh-TW" dirty="0" smtClean="0"/>
              <a:t>2D</a:t>
            </a:r>
            <a:r>
              <a:rPr lang="zh-TW" altLang="en-US" dirty="0" smtClean="0"/>
              <a:t>動畫以吸引消費者</a:t>
            </a:r>
          </a:p>
          <a:p>
            <a:pPr>
              <a:buFontTx/>
              <a:buNone/>
            </a:pPr>
            <a:r>
              <a:rPr lang="en-US" altLang="zh-TW" dirty="0" smtClean="0"/>
              <a:t>2.</a:t>
            </a:r>
            <a:r>
              <a:rPr lang="zh-TW" altLang="en-US" dirty="0" smtClean="0"/>
              <a:t>會動的表情符號→用以表達文字難以形容的表情，例如即時通裡的大笑或大哭</a:t>
            </a:r>
          </a:p>
          <a:p>
            <a:pPr>
              <a:buFontTx/>
              <a:buNone/>
            </a:pPr>
            <a:r>
              <a:rPr lang="en-US" altLang="zh-TW" dirty="0" smtClean="0"/>
              <a:t>3.</a:t>
            </a:r>
            <a:r>
              <a:rPr lang="zh-TW" altLang="en-US" dirty="0" smtClean="0"/>
              <a:t>教學用的示意動畫→老師們可以利用動畫來講解觀念，方便教學</a:t>
            </a:r>
          </a:p>
          <a:p>
            <a:pPr>
              <a:buFontTx/>
              <a:buNone/>
            </a:pPr>
            <a:r>
              <a:rPr lang="en-US" altLang="zh-TW" dirty="0" smtClean="0"/>
              <a:t>4.</a:t>
            </a:r>
            <a:r>
              <a:rPr lang="zh-TW" altLang="en-US" dirty="0" smtClean="0"/>
              <a:t>娛樂性質的小動畫→將製作動畫的軟硬體規格、特色和價錢整理並比較，提供給客戶做參考。</a:t>
            </a:r>
          </a:p>
          <a:p>
            <a:endParaRPr lang="zh-TW" altLang="en-US" dirty="0"/>
          </a:p>
        </p:txBody>
      </p:sp>
      <p:pic>
        <p:nvPicPr>
          <p:cNvPr id="4" name="圖片 3" descr="blank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032448" cy="4032448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56992"/>
            <a:ext cx="4608512" cy="3501008"/>
          </a:xfrm>
          <a:prstGeom prst="rect">
            <a:avLst/>
          </a:prstGeom>
        </p:spPr>
      </p:pic>
      <p:pic>
        <p:nvPicPr>
          <p:cNvPr id="5" name="Picture 16" descr="圖11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424" y="1052736"/>
            <a:ext cx="5184576" cy="447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1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6000" dirty="0" smtClean="0"/>
              <a:t>軟硬體需求分析</a:t>
            </a:r>
            <a:r>
              <a:rPr lang="en-US" altLang="zh-TW" sz="6000" dirty="0" smtClean="0"/>
              <a:t>: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TW" sz="3200" b="1" dirty="0" smtClean="0"/>
              <a:t>1.</a:t>
            </a:r>
            <a:r>
              <a:rPr lang="zh-TW" altLang="en-US" sz="3200" b="1" dirty="0" smtClean="0"/>
              <a:t>軟體需求</a:t>
            </a:r>
            <a:r>
              <a:rPr lang="en-US" altLang="zh-TW" sz="3200" b="1" dirty="0" smtClean="0"/>
              <a:t>:</a:t>
            </a:r>
            <a:endParaRPr lang="en-US" altLang="zh-TW" sz="3200" dirty="0" smtClean="0"/>
          </a:p>
          <a:p>
            <a:pPr>
              <a:buFontTx/>
              <a:buNone/>
            </a:pPr>
            <a:r>
              <a:rPr lang="en-US" altLang="zh-TW" dirty="0" smtClean="0"/>
              <a:t>      </a:t>
            </a:r>
            <a:r>
              <a:rPr lang="zh-TW" altLang="en-US" sz="3200" dirty="0" smtClean="0"/>
              <a:t>繪圖軟體</a:t>
            </a:r>
          </a:p>
          <a:p>
            <a:pPr>
              <a:buFontTx/>
              <a:buNone/>
            </a:pPr>
            <a:r>
              <a:rPr lang="zh-TW" altLang="en-US" dirty="0" smtClean="0"/>
              <a:t>      </a:t>
            </a:r>
            <a:endParaRPr lang="en-US" altLang="zh-TW" dirty="0" smtClean="0"/>
          </a:p>
          <a:p>
            <a:pPr>
              <a:buFontTx/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en-US" sz="3200" dirty="0" smtClean="0"/>
              <a:t>動畫</a:t>
            </a:r>
            <a:r>
              <a:rPr lang="zh-TW" altLang="en-US" sz="3200" dirty="0" smtClean="0"/>
              <a:t>編輯軟體</a:t>
            </a: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84784"/>
            <a:ext cx="3622763" cy="194421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98396"/>
            <a:ext cx="3960440" cy="297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TW" b="1" dirty="0" smtClean="0"/>
              <a:t>2.</a:t>
            </a:r>
            <a:r>
              <a:rPr lang="zh-TW" altLang="en-US" b="1" dirty="0" smtClean="0"/>
              <a:t>硬體需求</a:t>
            </a:r>
            <a:r>
              <a:rPr lang="en-US" altLang="zh-TW" b="1" dirty="0" smtClean="0"/>
              <a:t>: </a:t>
            </a:r>
            <a:endParaRPr lang="en-US" altLang="zh-TW" dirty="0" smtClean="0"/>
          </a:p>
          <a:p>
            <a:pPr lvl="1">
              <a:buFontTx/>
              <a:buNone/>
            </a:pPr>
            <a:r>
              <a:rPr lang="en-US" altLang="zh-TW" dirty="0" smtClean="0"/>
              <a:t>a.</a:t>
            </a:r>
            <a:r>
              <a:rPr lang="zh-TW" altLang="en-US" dirty="0" smtClean="0"/>
              <a:t>記憶體</a:t>
            </a:r>
            <a:r>
              <a:rPr lang="en-US" altLang="zh-TW" dirty="0" smtClean="0"/>
              <a:t>:</a:t>
            </a:r>
          </a:p>
          <a:p>
            <a:pPr lvl="1">
              <a:buFontTx/>
              <a:buNone/>
            </a:pPr>
            <a:r>
              <a:rPr lang="en-US" altLang="zh-TW" dirty="0" smtClean="0"/>
              <a:t>      </a:t>
            </a:r>
            <a:r>
              <a:rPr lang="zh-TW" altLang="en-US" dirty="0" smtClean="0"/>
              <a:t>基本配備</a:t>
            </a:r>
            <a:r>
              <a:rPr lang="en-US" altLang="zh-TW" dirty="0" smtClean="0"/>
              <a:t>2-4GB</a:t>
            </a:r>
            <a:r>
              <a:rPr lang="zh-TW" altLang="en-US" dirty="0" smtClean="0"/>
              <a:t>的記憶體容量</a:t>
            </a:r>
          </a:p>
          <a:p>
            <a:pPr>
              <a:buFontTx/>
              <a:buNone/>
            </a:pPr>
            <a:r>
              <a:rPr lang="zh-TW" altLang="en-US" dirty="0" smtClean="0"/>
              <a:t>    </a:t>
            </a:r>
            <a:endParaRPr lang="en-US" altLang="zh-TW" dirty="0" smtClean="0"/>
          </a:p>
          <a:p>
            <a:pPr>
              <a:buFontTx/>
              <a:buNone/>
            </a:pPr>
            <a:endParaRPr lang="en-US" altLang="zh-TW" dirty="0"/>
          </a:p>
          <a:p>
            <a:pPr>
              <a:buFontTx/>
              <a:buNone/>
            </a:pPr>
            <a:r>
              <a:rPr lang="en-US" altLang="zh-TW" dirty="0" smtClean="0"/>
              <a:t>     </a:t>
            </a:r>
            <a:r>
              <a:rPr lang="en-US" altLang="zh-TW" dirty="0" err="1" smtClean="0"/>
              <a:t>b.CPU</a:t>
            </a:r>
            <a:r>
              <a:rPr lang="en-US" altLang="zh-TW" dirty="0" smtClean="0"/>
              <a:t>: </a:t>
            </a:r>
          </a:p>
          <a:p>
            <a:pPr>
              <a:buFontTx/>
              <a:buNone/>
            </a:pPr>
            <a:r>
              <a:rPr lang="en-US" altLang="zh-TW" dirty="0" smtClean="0"/>
              <a:t>       </a:t>
            </a:r>
            <a:r>
              <a:rPr lang="zh-TW" altLang="en-US" dirty="0" smtClean="0"/>
              <a:t>使用一般效能的</a:t>
            </a:r>
            <a:r>
              <a:rPr lang="en-US" altLang="zh-TW" dirty="0" smtClean="0"/>
              <a:t>CPU</a:t>
            </a:r>
          </a:p>
          <a:p>
            <a:pPr>
              <a:buFontTx/>
              <a:buNone/>
            </a:pPr>
            <a:r>
              <a:rPr lang="en-US" altLang="zh-TW" dirty="0" smtClean="0"/>
              <a:t>       </a:t>
            </a:r>
            <a:r>
              <a:rPr lang="zh-TW" altLang="en-US" dirty="0" smtClean="0"/>
              <a:t>加強處理圖形、影像及</a:t>
            </a:r>
            <a:r>
              <a:rPr lang="en-US" altLang="zh-TW" dirty="0" smtClean="0"/>
              <a:t>3D</a:t>
            </a:r>
            <a:r>
              <a:rPr lang="zh-TW" altLang="en-US" dirty="0" smtClean="0"/>
              <a:t>動畫速度的     </a:t>
            </a:r>
          </a:p>
          <a:p>
            <a:pPr>
              <a:buFontTx/>
              <a:buNone/>
            </a:pPr>
            <a:r>
              <a:rPr lang="zh-TW" altLang="en-US" dirty="0" smtClean="0"/>
              <a:t>         </a:t>
            </a:r>
            <a:r>
              <a:rPr lang="en-US" altLang="zh-TW" dirty="0" smtClean="0"/>
              <a:t>CPU</a:t>
            </a: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4664"/>
            <a:ext cx="2857500" cy="267079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789040"/>
            <a:ext cx="2333625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軟硬體規格比較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zh-TW" altLang="en-US" b="1" dirty="0" smtClean="0"/>
              <a:t>軟體規格</a:t>
            </a:r>
            <a:r>
              <a:rPr lang="en-US" altLang="zh-TW" b="1" dirty="0" smtClean="0"/>
              <a:t>&amp;</a:t>
            </a:r>
            <a:r>
              <a:rPr lang="zh-TW" altLang="en-US" b="1" dirty="0" smtClean="0"/>
              <a:t>價錢：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b="1" dirty="0" smtClean="0"/>
              <a:t>  </a:t>
            </a:r>
            <a:r>
              <a:rPr lang="en-US" altLang="zh-TW" dirty="0" smtClean="0"/>
              <a:t>1.</a:t>
            </a:r>
            <a:r>
              <a:rPr lang="zh-TW" altLang="en-US" dirty="0" smtClean="0"/>
              <a:t>基本繪圖工具：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dirty="0" smtClean="0"/>
              <a:t>     </a:t>
            </a:r>
            <a:r>
              <a:rPr lang="en-US" altLang="zh-TW" dirty="0" smtClean="0"/>
              <a:t>Photoshop(</a:t>
            </a:r>
            <a:r>
              <a:rPr lang="zh-TW" altLang="en-US" dirty="0" smtClean="0"/>
              <a:t>完整版：</a:t>
            </a:r>
            <a:r>
              <a:rPr lang="en-US" altLang="zh-TW" dirty="0" smtClean="0"/>
              <a:t>$32,559NT)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dirty="0" smtClean="0"/>
              <a:t>     Adobe Illustrator CS5(</a:t>
            </a:r>
            <a:r>
              <a:rPr lang="zh-TW" altLang="en-US" dirty="0" smtClean="0"/>
              <a:t>完整版</a:t>
            </a:r>
            <a:r>
              <a:rPr lang="en-US" altLang="zh-TW" dirty="0" smtClean="0"/>
              <a:t>$27,957NT) 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dirty="0" smtClean="0"/>
              <a:t>     Autodesk Softimage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dirty="0" smtClean="0"/>
              <a:t>  2.3D: 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dirty="0" smtClean="0"/>
              <a:t>     Crazy Talk Animator ($4990NT) 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dirty="0" smtClean="0"/>
              <a:t>  3.</a:t>
            </a:r>
            <a:r>
              <a:rPr lang="zh-TW" altLang="en-US" dirty="0" smtClean="0"/>
              <a:t>後製軟體：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dirty="0" smtClean="0"/>
              <a:t>     </a:t>
            </a:r>
            <a:r>
              <a:rPr lang="en-US" altLang="zh-TW" dirty="0" smtClean="0"/>
              <a:t>Adobe After Effects(</a:t>
            </a:r>
            <a:r>
              <a:rPr lang="zh-TW" altLang="en-US" dirty="0" smtClean="0"/>
              <a:t>完整版</a:t>
            </a:r>
            <a:r>
              <a:rPr lang="en-US" altLang="zh-TW" dirty="0" smtClean="0"/>
              <a:t>:$46,595 NT) 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dirty="0" smtClean="0"/>
              <a:t>     </a:t>
            </a:r>
            <a:r>
              <a:rPr lang="en-US" altLang="zh-TW" dirty="0" err="1" smtClean="0"/>
              <a:t>Photoscape</a:t>
            </a:r>
            <a:r>
              <a:rPr lang="en-US" altLang="zh-TW" dirty="0" smtClean="0"/>
              <a:t>(</a:t>
            </a:r>
            <a:r>
              <a:rPr lang="zh-TW" altLang="en-US" dirty="0" smtClean="0"/>
              <a:t>免費程式</a:t>
            </a:r>
            <a:r>
              <a:rPr lang="en-US" altLang="zh-TW" dirty="0" smtClean="0"/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dirty="0" smtClean="0"/>
              <a:t>  4. </a:t>
            </a:r>
            <a:r>
              <a:rPr lang="zh-TW" altLang="en-US" dirty="0" smtClean="0"/>
              <a:t>剪輯：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dirty="0" smtClean="0"/>
              <a:t>     威力導演</a:t>
            </a:r>
            <a:r>
              <a:rPr lang="en-US" altLang="zh-TW" dirty="0" smtClean="0"/>
              <a:t>($3180NT)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56261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b="1" dirty="0" smtClean="0"/>
              <a:t>硬體規格</a:t>
            </a:r>
            <a:r>
              <a:rPr lang="en-US" altLang="zh-TW" b="1" dirty="0" smtClean="0"/>
              <a:t>&amp;</a:t>
            </a:r>
            <a:r>
              <a:rPr lang="zh-TW" altLang="en-US" b="1" dirty="0" smtClean="0"/>
              <a:t>價錢</a:t>
            </a:r>
            <a:r>
              <a:rPr lang="en-US" altLang="zh-TW" b="1" dirty="0" smtClean="0"/>
              <a:t>:→</a:t>
            </a:r>
            <a:r>
              <a:rPr lang="zh-TW" altLang="en-US" b="1" dirty="0" smtClean="0"/>
              <a:t>皆為雙核心的價格</a:t>
            </a:r>
            <a:r>
              <a:rPr lang="en-US" altLang="zh-TW" b="1" dirty="0" smtClean="0"/>
              <a:t>(</a:t>
            </a:r>
            <a:r>
              <a:rPr lang="zh-TW" altLang="en-US" b="1" dirty="0" smtClean="0"/>
              <a:t>台幣</a:t>
            </a:r>
            <a:r>
              <a:rPr lang="en-US" altLang="zh-TW" b="1" dirty="0" smtClean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  </a:t>
            </a:r>
            <a:r>
              <a:rPr lang="en-US" altLang="zh-TW" dirty="0" smtClean="0"/>
              <a:t>1.Celeron </a:t>
            </a:r>
            <a:r>
              <a:rPr lang="zh-TW" altLang="en-US" dirty="0" smtClean="0"/>
              <a:t>系列 </a:t>
            </a:r>
            <a:r>
              <a:rPr lang="en-US" altLang="zh-TW" dirty="0" smtClean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smtClean="0"/>
              <a:t>     </a:t>
            </a:r>
            <a:r>
              <a:rPr lang="zh-TW" altLang="en-US" dirty="0" smtClean="0"/>
              <a:t>低階的 </a:t>
            </a:r>
            <a:r>
              <a:rPr lang="en-US" altLang="zh-TW" dirty="0" smtClean="0"/>
              <a:t>CPU</a:t>
            </a:r>
            <a:r>
              <a:rPr lang="zh-TW" altLang="en-US" dirty="0" smtClean="0"/>
              <a:t>，速度穩定度比較差，但相                                                              對價格較低。</a:t>
            </a:r>
            <a:r>
              <a:rPr lang="en-US" altLang="zh-TW" dirty="0" smtClean="0"/>
              <a:t>(1400-1900)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smtClean="0"/>
              <a:t>  2.Pentium </a:t>
            </a:r>
            <a:r>
              <a:rPr lang="zh-TW" altLang="en-US" dirty="0" smtClean="0"/>
              <a:t>系列</a:t>
            </a:r>
            <a:r>
              <a:rPr lang="en-US" altLang="zh-TW" dirty="0" smtClean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smtClean="0"/>
              <a:t>     </a:t>
            </a:r>
            <a:r>
              <a:rPr lang="zh-TW" altLang="en-US" dirty="0" smtClean="0"/>
              <a:t>一般等級 </a:t>
            </a:r>
            <a:r>
              <a:rPr lang="en-US" altLang="zh-TW" dirty="0" smtClean="0"/>
              <a:t>CPU </a:t>
            </a:r>
            <a:r>
              <a:rPr lang="zh-TW" altLang="en-US" dirty="0" smtClean="0"/>
              <a:t>。</a:t>
            </a:r>
            <a:r>
              <a:rPr lang="en-US" altLang="zh-TW" dirty="0" smtClean="0"/>
              <a:t>(2000-3000)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smtClean="0"/>
              <a:t>  3.AMD </a:t>
            </a:r>
            <a:r>
              <a:rPr lang="zh-TW" altLang="en-US" dirty="0" smtClean="0"/>
              <a:t>系列</a:t>
            </a:r>
            <a:r>
              <a:rPr lang="en-US" altLang="zh-TW" dirty="0" smtClean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smtClean="0"/>
              <a:t>     </a:t>
            </a:r>
            <a:r>
              <a:rPr lang="zh-TW" altLang="en-US" dirty="0" smtClean="0"/>
              <a:t>穩定、低溫省電。</a:t>
            </a:r>
            <a:r>
              <a:rPr lang="en-US" altLang="zh-TW" dirty="0" smtClean="0"/>
              <a:t>(1900-2300)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smtClean="0"/>
              <a:t>  4.Intel Core Duo </a:t>
            </a:r>
            <a:r>
              <a:rPr lang="zh-TW" altLang="en-US" dirty="0" smtClean="0"/>
              <a:t>系列</a:t>
            </a:r>
            <a:r>
              <a:rPr lang="en-US" altLang="zh-TW" dirty="0" smtClean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TW" dirty="0" smtClean="0"/>
              <a:t>     </a:t>
            </a:r>
            <a:r>
              <a:rPr lang="zh-TW" altLang="en-US" dirty="0" smtClean="0"/>
              <a:t>高效能、最新的雙核心 </a:t>
            </a:r>
            <a:r>
              <a:rPr lang="en-US" altLang="zh-TW" dirty="0" smtClean="0"/>
              <a:t>CPU(3500-5000)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選用設備與規格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TW" dirty="0" smtClean="0"/>
              <a:t> </a:t>
            </a:r>
            <a:r>
              <a:rPr lang="zh-TW" altLang="en-US" dirty="0" smtClean="0"/>
              <a:t>我們選擇功能較多的</a:t>
            </a:r>
          </a:p>
          <a:p>
            <a:pPr>
              <a:buFontTx/>
              <a:buNone/>
            </a:pPr>
            <a:r>
              <a:rPr lang="zh-TW" altLang="en-US" dirty="0" smtClean="0"/>
              <a:t>   </a:t>
            </a:r>
            <a:r>
              <a:rPr lang="en-US" altLang="zh-TW" b="1" dirty="0" smtClean="0">
                <a:solidFill>
                  <a:srgbClr val="00B050"/>
                </a:solidFill>
              </a:rPr>
              <a:t>1.Photoshop			</a:t>
            </a:r>
          </a:p>
          <a:p>
            <a:pPr>
              <a:buFontTx/>
              <a:buNone/>
            </a:pPr>
            <a:r>
              <a:rPr lang="en-US" altLang="zh-TW" b="1" dirty="0" smtClean="0">
                <a:solidFill>
                  <a:srgbClr val="00B050"/>
                </a:solidFill>
              </a:rPr>
              <a:t>   2.Aspire M3  ASM3660-E3400</a:t>
            </a:r>
          </a:p>
          <a:p>
            <a:pPr>
              <a:buFontTx/>
              <a:buNone/>
            </a:pPr>
            <a:r>
              <a:rPr lang="en-US" altLang="zh-TW" b="1" dirty="0" smtClean="0">
                <a:solidFill>
                  <a:srgbClr val="00B050"/>
                </a:solidFill>
              </a:rPr>
              <a:t>   3.Crazy Talk Animator </a:t>
            </a:r>
          </a:p>
          <a:p>
            <a:pPr>
              <a:buFontTx/>
              <a:buNone/>
            </a:pPr>
            <a:r>
              <a:rPr lang="en-US" altLang="zh-TW" b="1" dirty="0" smtClean="0">
                <a:solidFill>
                  <a:srgbClr val="00B050"/>
                </a:solidFill>
              </a:rPr>
              <a:t>   4.Photoshop</a:t>
            </a:r>
          </a:p>
          <a:p>
            <a:pPr>
              <a:buFontTx/>
              <a:buNone/>
            </a:pPr>
            <a:r>
              <a:rPr lang="en-US" altLang="zh-TW" b="1" dirty="0" smtClean="0">
                <a:solidFill>
                  <a:srgbClr val="00B050"/>
                </a:solidFill>
              </a:rPr>
              <a:t>   5.Photoscape</a:t>
            </a:r>
          </a:p>
          <a:p>
            <a:pPr>
              <a:buFontTx/>
              <a:buNone/>
            </a:pPr>
            <a:r>
              <a:rPr lang="en-US" altLang="zh-TW" b="1" dirty="0" smtClean="0">
                <a:solidFill>
                  <a:srgbClr val="00B050"/>
                </a:solidFill>
              </a:rPr>
              <a:t>   6.</a:t>
            </a:r>
            <a:r>
              <a:rPr lang="zh-TW" altLang="en-US" b="1" dirty="0" smtClean="0">
                <a:solidFill>
                  <a:srgbClr val="00B050"/>
                </a:solidFill>
              </a:rPr>
              <a:t>威力導演 </a:t>
            </a:r>
            <a:endParaRPr lang="zh-TW" alt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總預算一覽表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TW" altLang="en-US" dirty="0" smtClean="0"/>
              <a:t>主機 </a:t>
            </a:r>
            <a:r>
              <a:rPr lang="en-US" altLang="zh-TW" dirty="0" smtClean="0"/>
              <a:t>19900</a:t>
            </a:r>
          </a:p>
          <a:p>
            <a:pPr>
              <a:buFontTx/>
              <a:buNone/>
            </a:pPr>
            <a:r>
              <a:rPr lang="en-US" altLang="zh-TW" dirty="0" smtClean="0"/>
              <a:t>   Crazy Talk Animator  4990</a:t>
            </a:r>
          </a:p>
          <a:p>
            <a:pPr>
              <a:buFontTx/>
              <a:buNone/>
            </a:pPr>
            <a:r>
              <a:rPr lang="en-US" altLang="zh-TW" dirty="0" smtClean="0"/>
              <a:t>   Photoshop 32559</a:t>
            </a:r>
          </a:p>
          <a:p>
            <a:pPr>
              <a:buFontTx/>
              <a:buNone/>
            </a:pPr>
            <a:r>
              <a:rPr lang="en-US" altLang="zh-TW" dirty="0" smtClean="0"/>
              <a:t>   </a:t>
            </a:r>
            <a:r>
              <a:rPr lang="en-US" altLang="zh-TW" dirty="0" err="1" smtClean="0"/>
              <a:t>Photoscape</a:t>
            </a:r>
            <a:r>
              <a:rPr lang="en-US" altLang="zh-TW" dirty="0" smtClean="0"/>
              <a:t> </a:t>
            </a:r>
            <a:r>
              <a:rPr lang="zh-TW" altLang="en-US" dirty="0" smtClean="0"/>
              <a:t>試用版</a:t>
            </a:r>
            <a:r>
              <a:rPr lang="en-US" altLang="zh-TW" dirty="0" smtClean="0"/>
              <a:t>(</a:t>
            </a:r>
            <a:r>
              <a:rPr lang="zh-TW" altLang="en-US" dirty="0" smtClean="0"/>
              <a:t>免費</a:t>
            </a:r>
            <a:r>
              <a:rPr lang="en-US" altLang="zh-TW" dirty="0" smtClean="0"/>
              <a:t>)</a:t>
            </a:r>
          </a:p>
          <a:p>
            <a:pPr>
              <a:buFontTx/>
              <a:buNone/>
            </a:pPr>
            <a:r>
              <a:rPr lang="en-US" altLang="zh-TW" dirty="0" smtClean="0"/>
              <a:t>   </a:t>
            </a:r>
            <a:r>
              <a:rPr lang="zh-TW" altLang="en-US" dirty="0" smtClean="0"/>
              <a:t>威力導演 </a:t>
            </a:r>
            <a:r>
              <a:rPr lang="en-US" altLang="zh-TW" dirty="0" smtClean="0"/>
              <a:t>10 </a:t>
            </a:r>
            <a:r>
              <a:rPr lang="zh-TW" altLang="en-US" dirty="0" smtClean="0"/>
              <a:t>豪華版 </a:t>
            </a:r>
            <a:r>
              <a:rPr lang="en-US" altLang="zh-TW" dirty="0" smtClean="0"/>
              <a:t>2280</a:t>
            </a:r>
          </a:p>
          <a:p>
            <a:pPr>
              <a:buFontTx/>
              <a:buNone/>
            </a:pPr>
            <a:r>
              <a:rPr lang="en-US" altLang="zh-TW" dirty="0" smtClean="0"/>
              <a:t>   </a:t>
            </a:r>
          </a:p>
          <a:p>
            <a:pPr>
              <a:buFontTx/>
              <a:buNone/>
            </a:pPr>
            <a:r>
              <a:rPr lang="en-US" altLang="zh-TW" dirty="0" smtClean="0"/>
              <a:t>   </a:t>
            </a:r>
            <a:r>
              <a:rPr lang="zh-TW" altLang="en-US" b="1" dirty="0" smtClean="0"/>
              <a:t>總預算   </a:t>
            </a:r>
            <a:r>
              <a:rPr lang="en-US" altLang="zh-TW" b="1" dirty="0" smtClean="0"/>
              <a:t>59729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結論（表達對此計畫的期待與信心）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我們希望能透過這次的機會，可以提供大家一個製作動畫的機會，不只是喜歡看，而且也能參與製作過程，我們相信可以為大家帶來不一樣的經驗。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誌謝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1. </a:t>
            </a:r>
            <a:r>
              <a:rPr lang="zh-TW" altLang="en-US" dirty="0" smtClean="0"/>
              <a:t>列出所有於過程中給予協助的人，包含精神上支持的人</a:t>
            </a:r>
            <a:r>
              <a:rPr lang="en-US" altLang="zh-TW" dirty="0" smtClean="0"/>
              <a:t>…</a:t>
            </a:r>
          </a:p>
          <a:p>
            <a:pPr>
              <a:buNone/>
            </a:pPr>
            <a:r>
              <a:rPr lang="zh-TW" altLang="en-US" dirty="0" smtClean="0"/>
              <a:t>    我們要感謝我們的父母和老師，因為有他們的支持和協助，我們的報告才不致有太大的問題。</a:t>
            </a:r>
            <a:endParaRPr lang="en-US" altLang="zh-TW" dirty="0" smtClean="0"/>
          </a:p>
          <a:p>
            <a:r>
              <a:rPr lang="en-US" altLang="zh-TW" dirty="0" smtClean="0"/>
              <a:t>2. </a:t>
            </a:r>
            <a:r>
              <a:rPr lang="zh-TW" altLang="en-US" dirty="0" smtClean="0"/>
              <a:t>分工說明：小組成員是否發揮所長。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惟芸→找資料並整理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梓瑄→找資料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欣萍→製作</a:t>
            </a:r>
            <a:r>
              <a:rPr lang="en-US" altLang="zh-TW" dirty="0" smtClean="0"/>
              <a:t>PPT</a:t>
            </a:r>
          </a:p>
          <a:p>
            <a:pPr>
              <a:buNone/>
            </a:pPr>
            <a:r>
              <a:rPr lang="zh-TW" altLang="en-US" dirty="0" smtClean="0"/>
              <a:t>    馥宇→查價錢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心得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zh-TW" altLang="en-US" b="1" dirty="0" smtClean="0"/>
              <a:t>惟芸</a:t>
            </a:r>
            <a:r>
              <a:rPr lang="zh-TW" altLang="en-US" dirty="0" smtClean="0"/>
              <a:t> 過程有點混亂，剛開始做起來也很沒頭緒，但是，希望大家的心血能順利完工。</a:t>
            </a:r>
          </a:p>
          <a:p>
            <a:pPr>
              <a:lnSpc>
                <a:spcPct val="90000"/>
              </a:lnSpc>
            </a:pPr>
            <a:r>
              <a:rPr lang="zh-TW" altLang="en-US" b="1" dirty="0" smtClean="0"/>
              <a:t>梓瑄</a:t>
            </a:r>
            <a:r>
              <a:rPr lang="zh-TW" altLang="en-US" dirty="0" smtClean="0"/>
              <a:t> 我們這組沒有在時間內完成，得到了一次的教訓，提醒我們下次要早點著手準備，這樣作業讓我學習到一個工作室的成立真不容易，要有資金，還必須投入心血去經營，也讓我發現到原來網路的世界裡，有好多好用的工具，讓工作省時又省力</a:t>
            </a:r>
            <a:r>
              <a:rPr lang="en-US" altLang="zh-TW" dirty="0" smtClean="0"/>
              <a:t>:)</a:t>
            </a:r>
          </a:p>
          <a:p>
            <a:pPr>
              <a:lnSpc>
                <a:spcPct val="90000"/>
              </a:lnSpc>
            </a:pPr>
            <a:r>
              <a:rPr lang="zh-TW" altLang="en-US" b="1" dirty="0" smtClean="0"/>
              <a:t>欣萍</a:t>
            </a:r>
            <a:r>
              <a:rPr lang="zh-TW" altLang="en-US" dirty="0" smtClean="0"/>
              <a:t>  時間和分工沒先安排好的結果就是兵荒馬亂，也沒想到家中的電腦在鬧脾氣，但還是要感謝其他三位組員 ，至少讓我們的報告沒開天窗。</a:t>
            </a:r>
          </a:p>
          <a:p>
            <a:pPr>
              <a:lnSpc>
                <a:spcPct val="90000"/>
              </a:lnSpc>
            </a:pPr>
            <a:r>
              <a:rPr lang="zh-TW" altLang="en-US" b="1" dirty="0" smtClean="0"/>
              <a:t>馥宇</a:t>
            </a:r>
            <a:r>
              <a:rPr lang="zh-TW" altLang="en-US" dirty="0" smtClean="0"/>
              <a:t>  我們這組總算在最後把東西給搞定了，希望能順利報告完，大家辛苦了。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參考資料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TW" dirty="0" err="1" smtClean="0"/>
              <a:t>PChome</a:t>
            </a:r>
            <a:r>
              <a:rPr lang="en-US" altLang="zh-TW" dirty="0" smtClean="0"/>
              <a:t>(</a:t>
            </a:r>
            <a:r>
              <a:rPr lang="zh-TW" altLang="en-US" dirty="0" smtClean="0"/>
              <a:t>查價錢</a:t>
            </a:r>
            <a:r>
              <a:rPr lang="en-US" altLang="zh-TW" dirty="0" smtClean="0"/>
              <a:t>)</a:t>
            </a:r>
          </a:p>
          <a:p>
            <a:pPr>
              <a:buFontTx/>
              <a:buNone/>
            </a:pPr>
            <a:r>
              <a:rPr lang="en-US" altLang="zh-TW" dirty="0" smtClean="0"/>
              <a:t>   Yahoo </a:t>
            </a:r>
            <a:r>
              <a:rPr lang="zh-TW" altLang="en-US" dirty="0" smtClean="0"/>
              <a:t>購物中心</a:t>
            </a:r>
            <a:r>
              <a:rPr lang="en-US" altLang="zh-TW" dirty="0" smtClean="0"/>
              <a:t>(</a:t>
            </a:r>
            <a:r>
              <a:rPr lang="zh-TW" altLang="en-US" dirty="0" smtClean="0"/>
              <a:t>查價錢</a:t>
            </a:r>
            <a:r>
              <a:rPr lang="en-US" altLang="zh-TW" dirty="0" smtClean="0"/>
              <a:t>)</a:t>
            </a:r>
          </a:p>
          <a:p>
            <a:pPr>
              <a:buFontTx/>
              <a:buNone/>
            </a:pPr>
            <a:r>
              <a:rPr lang="en-US" altLang="zh-TW" dirty="0" smtClean="0"/>
              <a:t>   Acer </a:t>
            </a:r>
            <a:r>
              <a:rPr lang="zh-TW" altLang="en-US" dirty="0" smtClean="0"/>
              <a:t>網頁</a:t>
            </a:r>
            <a:r>
              <a:rPr lang="en-US" altLang="zh-TW" dirty="0" smtClean="0"/>
              <a:t>(</a:t>
            </a:r>
            <a:r>
              <a:rPr lang="zh-TW" altLang="en-US" dirty="0" smtClean="0"/>
              <a:t>看型號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 smtClean="0"/>
              <a:t>補充資料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1.( Autodesk Softimage) 2010 </a:t>
            </a:r>
            <a:r>
              <a:rPr lang="zh-TW" altLang="en-US" dirty="0" smtClean="0"/>
              <a:t>軟體是 </a:t>
            </a:r>
            <a:r>
              <a:rPr lang="en-US" altLang="zh-TW" dirty="0" smtClean="0"/>
              <a:t>Softimage </a:t>
            </a:r>
            <a:r>
              <a:rPr lang="zh-TW" altLang="en-US" dirty="0" smtClean="0"/>
              <a:t>史上最快的版本。其核心基礎架構經過最佳化後，效能有所提升 </a:t>
            </a:r>
            <a:r>
              <a:rPr lang="en-US" altLang="zh-TW" dirty="0" smtClean="0"/>
              <a:t>(</a:t>
            </a:r>
            <a:r>
              <a:rPr lang="zh-TW" altLang="en-US" dirty="0" smtClean="0"/>
              <a:t>其中包括載入及儲存大型場景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，進而提高藝術工作者的效率。這個最新版還包含 </a:t>
            </a:r>
            <a:r>
              <a:rPr lang="en-US" altLang="zh-TW" dirty="0" smtClean="0"/>
              <a:t>Softimage® Face Robot_ </a:t>
            </a:r>
            <a:r>
              <a:rPr lang="zh-TW" altLang="en-US" dirty="0" smtClean="0"/>
              <a:t>臉部變形及動畫工具集，而且經過擴充，能夠建立自訂的互動式創意環境 </a:t>
            </a:r>
            <a:r>
              <a:rPr lang="en-US" altLang="zh-TW" dirty="0" smtClean="0"/>
              <a:t>(ICE) </a:t>
            </a:r>
            <a:r>
              <a:rPr lang="zh-TW" altLang="en-US" dirty="0" smtClean="0"/>
              <a:t>系統。建立複雜模擬及逼真的角色時，</a:t>
            </a:r>
            <a:r>
              <a:rPr lang="en-US" altLang="zh-TW" dirty="0" smtClean="0"/>
              <a:t>ICE </a:t>
            </a:r>
            <a:r>
              <a:rPr lang="zh-TW" altLang="en-US" dirty="0" smtClean="0"/>
              <a:t>效果和 </a:t>
            </a:r>
            <a:r>
              <a:rPr lang="en-US" altLang="zh-TW" dirty="0" smtClean="0"/>
              <a:t>Face Robot </a:t>
            </a:r>
            <a:r>
              <a:rPr lang="zh-TW" altLang="en-US" dirty="0" smtClean="0"/>
              <a:t>網面可以匯出至 </a:t>
            </a:r>
            <a:r>
              <a:rPr lang="en-US" altLang="zh-TW" dirty="0" smtClean="0"/>
              <a:t>Autodesk Maya</a:t>
            </a:r>
            <a:r>
              <a:rPr lang="zh-TW" altLang="en-US" dirty="0" smtClean="0"/>
              <a:t>，方便整合加入 </a:t>
            </a:r>
            <a:r>
              <a:rPr lang="en-US" altLang="zh-TW" dirty="0" smtClean="0"/>
              <a:t>Maya </a:t>
            </a:r>
            <a:r>
              <a:rPr lang="zh-TW" altLang="en-US" dirty="0" smtClean="0"/>
              <a:t>製作流程。另外，</a:t>
            </a:r>
            <a:r>
              <a:rPr lang="en-US" altLang="zh-TW" dirty="0" smtClean="0"/>
              <a:t>Softimage 2010 </a:t>
            </a:r>
            <a:r>
              <a:rPr lang="zh-TW" altLang="en-US" dirty="0" smtClean="0"/>
              <a:t>還有幾項新工具及工作流程，可以管理場景複雜度。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91187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2.(after effects)</a:t>
            </a:r>
            <a:r>
              <a:rPr lang="zh-TW" altLang="en-US" dirty="0" smtClean="0"/>
              <a:t>在</a:t>
            </a:r>
            <a:r>
              <a:rPr lang="en-US" altLang="zh-TW" dirty="0" smtClean="0"/>
              <a:t>Adobe</a:t>
            </a:r>
            <a:r>
              <a:rPr lang="zh-TW" altLang="en-US" dirty="0" smtClean="0"/>
              <a:t>眾多的軟體之中只有兩套是與數位剪輯相關的，一是</a:t>
            </a:r>
            <a:r>
              <a:rPr lang="en-US" altLang="zh-TW" dirty="0" smtClean="0"/>
              <a:t>Adobe Premiere</a:t>
            </a:r>
            <a:r>
              <a:rPr lang="zh-TW" altLang="en-US" dirty="0" smtClean="0"/>
              <a:t>、另一則是</a:t>
            </a:r>
            <a:r>
              <a:rPr lang="en-US" altLang="zh-TW" dirty="0" smtClean="0"/>
              <a:t>Adobe After Effects</a:t>
            </a:r>
            <a:r>
              <a:rPr lang="zh-TW" altLang="en-US" dirty="0" smtClean="0"/>
              <a:t>。或許您也曾經耳聞過</a:t>
            </a:r>
            <a:r>
              <a:rPr lang="en-US" altLang="zh-TW" dirty="0" smtClean="0"/>
              <a:t>Adobe Premiere</a:t>
            </a:r>
            <a:r>
              <a:rPr lang="zh-TW" altLang="en-US" dirty="0" smtClean="0"/>
              <a:t>是一套強大的數位剪輯軟體，它不僅有發行</a:t>
            </a:r>
            <a:r>
              <a:rPr lang="en-US" altLang="zh-TW" dirty="0" smtClean="0"/>
              <a:t>Mac/PC</a:t>
            </a:r>
            <a:r>
              <a:rPr lang="zh-TW" altLang="en-US" dirty="0" smtClean="0"/>
              <a:t>兩種最多人使用的平台版本，它同時也有給</a:t>
            </a:r>
            <a:r>
              <a:rPr lang="en-US" altLang="zh-TW" dirty="0" smtClean="0"/>
              <a:t>Alpha</a:t>
            </a:r>
            <a:r>
              <a:rPr lang="zh-TW" altLang="en-US" dirty="0" smtClean="0"/>
              <a:t>級機器以及</a:t>
            </a:r>
            <a:r>
              <a:rPr lang="en-US" altLang="zh-TW" dirty="0" smtClean="0"/>
              <a:t>Unix</a:t>
            </a:r>
            <a:r>
              <a:rPr lang="zh-TW" altLang="en-US" dirty="0" smtClean="0"/>
              <a:t>機器所使用的版本喔</a:t>
            </a:r>
            <a:r>
              <a:rPr lang="en-US" altLang="zh-TW" dirty="0" smtClean="0"/>
              <a:t>!!!</a:t>
            </a:r>
            <a:r>
              <a:rPr lang="zh-TW" altLang="en-US" dirty="0" smtClean="0"/>
              <a:t>那為何</a:t>
            </a:r>
            <a:r>
              <a:rPr lang="en-US" altLang="zh-TW" dirty="0" smtClean="0"/>
              <a:t>Adobe</a:t>
            </a:r>
            <a:r>
              <a:rPr lang="zh-TW" altLang="en-US" dirty="0" smtClean="0"/>
              <a:t>還要出</a:t>
            </a:r>
            <a:r>
              <a:rPr lang="en-US" altLang="zh-TW" dirty="0" smtClean="0"/>
              <a:t>After Effects</a:t>
            </a:r>
            <a:r>
              <a:rPr lang="zh-TW" altLang="en-US" dirty="0" smtClean="0"/>
              <a:t>這套軟體呢？事實上</a:t>
            </a:r>
            <a:r>
              <a:rPr lang="en-US" altLang="zh-TW" dirty="0" smtClean="0"/>
              <a:t>Adobe After Effects</a:t>
            </a:r>
            <a:r>
              <a:rPr lang="zh-TW" altLang="en-US" dirty="0" smtClean="0"/>
              <a:t>是另外一套可以提供更複雜效果的數位剪輯特效軟體，而且相當的專業，與</a:t>
            </a:r>
            <a:r>
              <a:rPr lang="en-US" altLang="zh-TW" dirty="0" smtClean="0"/>
              <a:t>Premiere</a:t>
            </a:r>
            <a:r>
              <a:rPr lang="zh-TW" altLang="en-US" dirty="0" smtClean="0"/>
              <a:t>相同也發行了數個不同平台的版本，它所擔當的角色就是將各種素材整合到動畫影片中，也就是說您所看到的電影電視特效都可以藉由</a:t>
            </a:r>
            <a:r>
              <a:rPr lang="en-US" altLang="zh-TW" dirty="0" smtClean="0"/>
              <a:t>After Effects</a:t>
            </a:r>
            <a:r>
              <a:rPr lang="zh-TW" altLang="en-US" dirty="0" smtClean="0"/>
              <a:t>的神奇功能展現出來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71514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TW" dirty="0" smtClean="0"/>
              <a:t>3.(</a:t>
            </a:r>
            <a:r>
              <a:rPr lang="en-US" altLang="zh-TW" dirty="0" err="1" smtClean="0"/>
              <a:t>PhotoScape</a:t>
            </a:r>
            <a:r>
              <a:rPr lang="en-US" altLang="zh-TW" dirty="0" smtClean="0"/>
              <a:t> )</a:t>
            </a:r>
            <a:r>
              <a:rPr lang="zh-TW" altLang="en-US" dirty="0" smtClean="0"/>
              <a:t>是款易於使用的照片編輯軟體，透過它，可以讓我們修復及強化我們的照片，它提供了照片檢視、編輯、照片合併、動態 </a:t>
            </a:r>
            <a:r>
              <a:rPr lang="en-US" altLang="zh-TW" dirty="0" smtClean="0"/>
              <a:t>GIF </a:t>
            </a:r>
            <a:r>
              <a:rPr lang="zh-TW" altLang="en-US" dirty="0" smtClean="0"/>
              <a:t>製作、螢幕擷取</a:t>
            </a:r>
            <a:r>
              <a:rPr lang="en-US" altLang="zh-TW" dirty="0" smtClean="0"/>
              <a:t>…</a:t>
            </a:r>
            <a:r>
              <a:rPr lang="zh-TW" altLang="en-US" dirty="0" smtClean="0"/>
              <a:t>等功能。它的編輯功能，可讓我們做照片的尺寸修改、亮度及色調的調整、消紅眼、馬賽克</a:t>
            </a:r>
            <a:r>
              <a:rPr lang="en-US" altLang="zh-TW" dirty="0" smtClean="0"/>
              <a:t>…</a:t>
            </a:r>
            <a:r>
              <a:rPr lang="zh-TW" altLang="en-US" dirty="0" smtClean="0"/>
              <a:t>等。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000" dirty="0" smtClean="0"/>
              <a:t>   </a:t>
            </a:r>
            <a:r>
              <a:rPr lang="en-US" altLang="zh-TW" sz="2400" dirty="0" smtClean="0"/>
              <a:t>【</a:t>
            </a:r>
            <a:r>
              <a:rPr lang="zh-TW" altLang="en-US" sz="2400" dirty="0" smtClean="0"/>
              <a:t>功能概要</a:t>
            </a:r>
            <a:r>
              <a:rPr lang="en-US" altLang="zh-TW" sz="2400" dirty="0" smtClean="0"/>
              <a:t>】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    a.</a:t>
            </a:r>
            <a:r>
              <a:rPr lang="zh-TW" altLang="en-US" sz="2400" dirty="0" smtClean="0"/>
              <a:t>檢視器：可讓我們用來觀看資料夾裡的照片，也提供了幻燈片功能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b.</a:t>
            </a:r>
            <a:r>
              <a:rPr lang="zh-TW" altLang="en-US" sz="2400" dirty="0" smtClean="0"/>
              <a:t>編輯器：提供了的尺寸修改、亮度及色調的調整、白平衡、背光修 正、馬賽克、文字加入、消紅眼、裁切、濾鏡</a:t>
            </a:r>
            <a:r>
              <a:rPr lang="en-US" altLang="zh-TW" sz="2400" dirty="0" smtClean="0"/>
              <a:t>…</a:t>
            </a:r>
            <a:r>
              <a:rPr lang="zh-TW" altLang="en-US" sz="2400" dirty="0" smtClean="0"/>
              <a:t>等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c.</a:t>
            </a:r>
            <a:r>
              <a:rPr lang="zh-TW" altLang="en-US" sz="2400" dirty="0" smtClean="0"/>
              <a:t>批次編輯：可大量地編輯數張照片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d.</a:t>
            </a:r>
            <a:r>
              <a:rPr lang="zh-TW" altLang="en-US" sz="2400" dirty="0" smtClean="0"/>
              <a:t>頁面框架：可將數張照片組合於同一頁面框架裡，並形成一張具有組合的圖片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e.</a:t>
            </a:r>
            <a:r>
              <a:rPr lang="zh-TW" altLang="en-US" sz="2400" dirty="0" smtClean="0"/>
              <a:t>合併圖片：可將數張照片合併成一張圖片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f.</a:t>
            </a:r>
            <a:r>
              <a:rPr lang="zh-TW" altLang="en-US" sz="2400" dirty="0" smtClean="0"/>
              <a:t>動態 </a:t>
            </a:r>
            <a:r>
              <a:rPr lang="en-US" altLang="zh-TW" sz="2400" dirty="0" smtClean="0"/>
              <a:t>GIF</a:t>
            </a:r>
            <a:r>
              <a:rPr lang="zh-TW" altLang="en-US" sz="2400" dirty="0" smtClean="0"/>
              <a:t>：可將數張照片組合在一塊兒之後，並輸出成一動態 </a:t>
            </a:r>
            <a:r>
              <a:rPr lang="en-US" altLang="zh-TW" sz="2400" dirty="0" smtClean="0"/>
              <a:t>GIF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    g.</a:t>
            </a:r>
            <a:r>
              <a:rPr lang="zh-TW" altLang="en-US" sz="2400" dirty="0" smtClean="0"/>
              <a:t>列印：可用以製作成照片型錄、明信片、大頭照</a:t>
            </a:r>
            <a:r>
              <a:rPr lang="en-US" altLang="zh-TW" sz="2400" dirty="0" smtClean="0"/>
              <a:t>…</a:t>
            </a:r>
            <a:r>
              <a:rPr lang="zh-TW" altLang="en-US" sz="2400" dirty="0" smtClean="0"/>
              <a:t>等模式，並列印出來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h.</a:t>
            </a:r>
            <a:r>
              <a:rPr lang="zh-TW" altLang="en-US" sz="2400" dirty="0" smtClean="0"/>
              <a:t>螢幕擷取：主要提供全螢幕、視窗或自訂區域之螢幕擷取功能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TW" altLang="en-US" sz="2400" dirty="0" smtClean="0"/>
              <a:t>    </a:t>
            </a:r>
            <a:r>
              <a:rPr lang="en-US" altLang="zh-TW" sz="2400" dirty="0" smtClean="0"/>
              <a:t>i.RAW </a:t>
            </a:r>
            <a:r>
              <a:rPr lang="zh-TW" altLang="en-US" sz="2400" dirty="0" smtClean="0"/>
              <a:t>轉換：可將 </a:t>
            </a:r>
            <a:r>
              <a:rPr lang="en-US" altLang="zh-TW" sz="2400" dirty="0" smtClean="0"/>
              <a:t>RAW </a:t>
            </a:r>
            <a:r>
              <a:rPr lang="zh-TW" altLang="en-US" sz="2400" dirty="0" smtClean="0"/>
              <a:t>檔案直接轉換成 </a:t>
            </a:r>
            <a:r>
              <a:rPr lang="en-US" altLang="zh-TW" sz="2400" dirty="0" smtClean="0"/>
              <a:t>JPG </a:t>
            </a:r>
            <a:r>
              <a:rPr lang="zh-TW" altLang="en-US" sz="2400" dirty="0" smtClean="0"/>
              <a:t>檔案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158</TotalTime>
  <Words>1031</Words>
  <Application>Microsoft Office PowerPoint</Application>
  <PresentationFormat>如螢幕大小 (4:3)</PresentationFormat>
  <Paragraphs>94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流線</vt:lpstr>
      <vt:lpstr>決戰動畫製作</vt:lpstr>
      <vt:lpstr>任務說明:</vt:lpstr>
      <vt:lpstr>PowerPoint 簡報</vt:lpstr>
      <vt:lpstr>軟硬體需求分析:</vt:lpstr>
      <vt:lpstr>PowerPoint 簡報</vt:lpstr>
      <vt:lpstr>軟硬體規格比較:</vt:lpstr>
      <vt:lpstr>PowerPoint 簡報</vt:lpstr>
      <vt:lpstr>選用設備與規格:</vt:lpstr>
      <vt:lpstr>總預算一覽表:</vt:lpstr>
      <vt:lpstr>結論（表達對此計畫的期待與信心） </vt:lpstr>
      <vt:lpstr>誌謝:</vt:lpstr>
      <vt:lpstr>心得:</vt:lpstr>
      <vt:lpstr>參考資料:</vt:lpstr>
      <vt:lpstr>補充資料:</vt:lpstr>
      <vt:lpstr>PowerPoint 簡報</vt:lpstr>
      <vt:lpstr>PowerPoint 簡報</vt:lpstr>
    </vt:vector>
  </TitlesOfParts>
  <Company>台北市立第一女子高級中學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決戰動畫製作</dc:title>
  <dc:creator>test</dc:creator>
  <cp:lastModifiedBy>test</cp:lastModifiedBy>
  <cp:revision>15</cp:revision>
  <dcterms:created xsi:type="dcterms:W3CDTF">2011-12-19T08:20:49Z</dcterms:created>
  <dcterms:modified xsi:type="dcterms:W3CDTF">2011-12-23T09:26:00Z</dcterms:modified>
</cp:coreProperties>
</file>